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wdp" ContentType="image/vnd.ms-photo"/>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72" r:id="rId2"/>
  </p:sldMasterIdLst>
  <p:notesMasterIdLst>
    <p:notesMasterId r:id="rId32"/>
  </p:notesMasterIdLst>
  <p:handoutMasterIdLst>
    <p:handoutMasterId r:id="rId33"/>
  </p:handoutMasterIdLst>
  <p:sldIdLst>
    <p:sldId id="256" r:id="rId3"/>
    <p:sldId id="288" r:id="rId4"/>
    <p:sldId id="258" r:id="rId5"/>
    <p:sldId id="264" r:id="rId6"/>
    <p:sldId id="265" r:id="rId7"/>
    <p:sldId id="267" r:id="rId8"/>
    <p:sldId id="268" r:id="rId9"/>
    <p:sldId id="271" r:id="rId10"/>
    <p:sldId id="269" r:id="rId11"/>
    <p:sldId id="272" r:id="rId12"/>
    <p:sldId id="270" r:id="rId13"/>
    <p:sldId id="259" r:id="rId14"/>
    <p:sldId id="275" r:id="rId15"/>
    <p:sldId id="276" r:id="rId16"/>
    <p:sldId id="279" r:id="rId17"/>
    <p:sldId id="277" r:id="rId18"/>
    <p:sldId id="280" r:id="rId19"/>
    <p:sldId id="278" r:id="rId20"/>
    <p:sldId id="281" r:id="rId21"/>
    <p:sldId id="282" r:id="rId22"/>
    <p:sldId id="283" r:id="rId23"/>
    <p:sldId id="284" r:id="rId24"/>
    <p:sldId id="285" r:id="rId25"/>
    <p:sldId id="286" r:id="rId26"/>
    <p:sldId id="287" r:id="rId27"/>
    <p:sldId id="260" r:id="rId28"/>
    <p:sldId id="262" r:id="rId29"/>
    <p:sldId id="263" r:id="rId30"/>
    <p:sldId id="261" r:id="rId3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84" d="100"/>
          <a:sy n="84" d="100"/>
        </p:scale>
        <p:origin x="-1520" y="-10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20" Type="http://schemas.openxmlformats.org/officeDocument/2006/relationships/slide" Target="slides/slide18.xml"/><Relationship Id="rId21" Type="http://schemas.openxmlformats.org/officeDocument/2006/relationships/slide" Target="slides/slide19.xml"/><Relationship Id="rId22" Type="http://schemas.openxmlformats.org/officeDocument/2006/relationships/slide" Target="slides/slide20.xml"/><Relationship Id="rId23" Type="http://schemas.openxmlformats.org/officeDocument/2006/relationships/slide" Target="slides/slide21.xml"/><Relationship Id="rId24" Type="http://schemas.openxmlformats.org/officeDocument/2006/relationships/slide" Target="slides/slide22.xml"/><Relationship Id="rId25" Type="http://schemas.openxmlformats.org/officeDocument/2006/relationships/slide" Target="slides/slide23.xml"/><Relationship Id="rId26" Type="http://schemas.openxmlformats.org/officeDocument/2006/relationships/slide" Target="slides/slide24.xml"/><Relationship Id="rId27" Type="http://schemas.openxmlformats.org/officeDocument/2006/relationships/slide" Target="slides/slide25.xml"/><Relationship Id="rId28" Type="http://schemas.openxmlformats.org/officeDocument/2006/relationships/slide" Target="slides/slide26.xml"/><Relationship Id="rId29" Type="http://schemas.openxmlformats.org/officeDocument/2006/relationships/slide" Target="slides/slide27.xml"/><Relationship Id="rId1" Type="http://schemas.openxmlformats.org/officeDocument/2006/relationships/slideMaster" Target="slideMasters/slideMaster1.xml"/><Relationship Id="rId2" Type="http://schemas.openxmlformats.org/officeDocument/2006/relationships/slideMaster" Target="slideMasters/slideMaster2.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30" Type="http://schemas.openxmlformats.org/officeDocument/2006/relationships/slide" Target="slides/slide28.xml"/><Relationship Id="rId31" Type="http://schemas.openxmlformats.org/officeDocument/2006/relationships/slide" Target="slides/slide29.xml"/><Relationship Id="rId32" Type="http://schemas.openxmlformats.org/officeDocument/2006/relationships/notesMaster" Target="notesMasters/notesMaster1.xml"/><Relationship Id="rId9" Type="http://schemas.openxmlformats.org/officeDocument/2006/relationships/slide" Target="slides/slide7.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 Id="rId33" Type="http://schemas.openxmlformats.org/officeDocument/2006/relationships/handoutMaster" Target="handoutMasters/handoutMaster1.xml"/><Relationship Id="rId34" Type="http://schemas.openxmlformats.org/officeDocument/2006/relationships/printerSettings" Target="printerSettings/printerSettings1.bin"/><Relationship Id="rId35" Type="http://schemas.openxmlformats.org/officeDocument/2006/relationships/presProps" Target="presProps.xml"/><Relationship Id="rId36" Type="http://schemas.openxmlformats.org/officeDocument/2006/relationships/viewProps" Target="viewProps.xml"/><Relationship Id="rId10" Type="http://schemas.openxmlformats.org/officeDocument/2006/relationships/slide" Target="slides/slide8.xml"/><Relationship Id="rId11" Type="http://schemas.openxmlformats.org/officeDocument/2006/relationships/slide" Target="slides/slide9.xml"/><Relationship Id="rId12" Type="http://schemas.openxmlformats.org/officeDocument/2006/relationships/slide" Target="slides/slide10.xml"/><Relationship Id="rId13" Type="http://schemas.openxmlformats.org/officeDocument/2006/relationships/slide" Target="slides/slide11.xml"/><Relationship Id="rId14" Type="http://schemas.openxmlformats.org/officeDocument/2006/relationships/slide" Target="slides/slide12.xml"/><Relationship Id="rId15" Type="http://schemas.openxmlformats.org/officeDocument/2006/relationships/slide" Target="slides/slide13.xml"/><Relationship Id="rId16" Type="http://schemas.openxmlformats.org/officeDocument/2006/relationships/slide" Target="slides/slide14.xml"/><Relationship Id="rId17" Type="http://schemas.openxmlformats.org/officeDocument/2006/relationships/slide" Target="slides/slide15.xml"/><Relationship Id="rId18" Type="http://schemas.openxmlformats.org/officeDocument/2006/relationships/slide" Target="slides/slide16.xml"/><Relationship Id="rId19" Type="http://schemas.openxmlformats.org/officeDocument/2006/relationships/slide" Target="slides/slide17.xml"/><Relationship Id="rId37" Type="http://schemas.openxmlformats.org/officeDocument/2006/relationships/theme" Target="theme/theme1.xml"/><Relationship Id="rId38"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4057900A-FE07-5544-A8D3-DF4AF99F9B0C}" type="datetimeFigureOut">
              <a:rPr lang="en-US" smtClean="0"/>
              <a:t>9/6/15</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98B42080-5F85-4141-ABDA-560821292BB3}" type="slidenum">
              <a:rPr lang="en-US" smtClean="0"/>
              <a:t>‹#›</a:t>
            </a:fld>
            <a:endParaRPr lang="en-US"/>
          </a:p>
        </p:txBody>
      </p:sp>
    </p:spTree>
    <p:extLst>
      <p:ext uri="{BB962C8B-B14F-4D97-AF65-F5344CB8AC3E}">
        <p14:creationId xmlns:p14="http://schemas.microsoft.com/office/powerpoint/2010/main" val="2671741185"/>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BBE0571-1156-6545-8E48-209B59771495}" type="datetimeFigureOut">
              <a:rPr lang="en-US" smtClean="0"/>
              <a:t>9/6/15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476E47F-BAAF-FA4F-BC20-B185D8F6C0C9}" type="slidenum">
              <a:rPr lang="en-US" smtClean="0"/>
              <a:t>‹#›</a:t>
            </a:fld>
            <a:endParaRPr lang="en-US"/>
          </a:p>
        </p:txBody>
      </p:sp>
    </p:spTree>
    <p:extLst>
      <p:ext uri="{BB962C8B-B14F-4D97-AF65-F5344CB8AC3E}">
        <p14:creationId xmlns:p14="http://schemas.microsoft.com/office/powerpoint/2010/main" val="1580869321"/>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7010400" y="152399"/>
            <a:ext cx="1981200" cy="655624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152400" y="153923"/>
            <a:ext cx="6705600" cy="65532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7010400" y="2052960"/>
            <a:ext cx="1981200" cy="1828800"/>
          </a:xfrm>
        </p:spPr>
        <p:txBody>
          <a:bodyPr anchor="ctr">
            <a:normAutofit/>
          </a:bodyPr>
          <a:lstStyle>
            <a:lvl1pPr marL="0" indent="0" algn="l">
              <a:buNone/>
              <a:defRPr sz="19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10" name="Date Placeholder 9"/>
          <p:cNvSpPr>
            <a:spLocks noGrp="1"/>
          </p:cNvSpPr>
          <p:nvPr>
            <p:ph type="dt" sz="half" idx="10"/>
          </p:nvPr>
        </p:nvSpPr>
        <p:spPr/>
        <p:txBody>
          <a:bodyPr/>
          <a:lstStyle>
            <a:lvl1pPr>
              <a:defRPr>
                <a:solidFill>
                  <a:schemeClr val="bg2"/>
                </a:solidFill>
              </a:defRPr>
            </a:lvl1pPr>
          </a:lstStyle>
          <a:p>
            <a:fld id="{4EE16C0E-E1DC-7F40-8405-B3ACEFC17867}" type="datetime1">
              <a:rPr lang="en-US" smtClean="0"/>
              <a:t>9/6/15</a:t>
            </a:fld>
            <a:endParaRPr lang="en-US" dirty="0"/>
          </a:p>
        </p:txBody>
      </p:sp>
      <p:sp>
        <p:nvSpPr>
          <p:cNvPr id="11" name="Slide Number Placeholder 10"/>
          <p:cNvSpPr>
            <a:spLocks noGrp="1"/>
          </p:cNvSpPr>
          <p:nvPr>
            <p:ph type="sldNum" sz="quarter" idx="11"/>
          </p:nvPr>
        </p:nvSpPr>
        <p:spPr/>
        <p:txBody>
          <a:bodyPr/>
          <a:lstStyle>
            <a:lvl1pPr>
              <a:defRPr>
                <a:solidFill>
                  <a:srgbClr val="FFFFFF"/>
                </a:solidFill>
              </a:defRPr>
            </a:lvl1pPr>
          </a:lstStyle>
          <a:p>
            <a:pPr algn="r"/>
            <a:fld id="{F7886C9C-DC18-4195-8FD5-A50AA931D419}" type="slidenum">
              <a:rPr lang="en-US" smtClean="0"/>
              <a:pPr algn="r"/>
              <a:t>‹#›</a:t>
            </a:fld>
            <a:endParaRPr lang="en-US" dirty="0"/>
          </a:p>
        </p:txBody>
      </p:sp>
      <p:sp>
        <p:nvSpPr>
          <p:cNvPr id="12" name="Footer Placeholder 11"/>
          <p:cNvSpPr>
            <a:spLocks noGrp="1"/>
          </p:cNvSpPr>
          <p:nvPr>
            <p:ph type="ftr" sz="quarter" idx="12"/>
          </p:nvPr>
        </p:nvSpPr>
        <p:spPr/>
        <p:txBody>
          <a:bodyPr/>
          <a:lstStyle>
            <a:lvl1pPr>
              <a:defRPr>
                <a:solidFill>
                  <a:schemeClr val="bg2"/>
                </a:solidFill>
              </a:defRPr>
            </a:lvl1pPr>
          </a:lstStyle>
          <a:p>
            <a:r>
              <a:rPr lang="en-US" smtClean="0"/>
              <a:t>© Helen Steinhauser, jaquette@edtech4ALEKS.com, August 2015.  </a:t>
            </a:r>
            <a:endParaRPr lang="en-US" dirty="0"/>
          </a:p>
        </p:txBody>
      </p:sp>
      <p:sp>
        <p:nvSpPr>
          <p:cNvPr id="13" name="Title 12"/>
          <p:cNvSpPr>
            <a:spLocks noGrp="1"/>
          </p:cNvSpPr>
          <p:nvPr>
            <p:ph type="title"/>
          </p:nvPr>
        </p:nvSpPr>
        <p:spPr>
          <a:xfrm>
            <a:off x="457200" y="2052960"/>
            <a:ext cx="6324600" cy="1828800"/>
          </a:xfrm>
        </p:spPr>
        <p:txBody>
          <a:bodyPr/>
          <a:lstStyle>
            <a:lvl1pPr algn="r">
              <a:defRPr sz="4200" spc="150" baseline="0"/>
            </a:lvl1pPr>
          </a:lstStyle>
          <a:p>
            <a:r>
              <a:rPr lang="en-US" smtClean="0"/>
              <a:t>Click to edit Master title style</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752D260-36F1-9D4E-837C-1DABDCE6E760}" type="datetime1">
              <a:rPr lang="en-US" smtClean="0"/>
              <a:t>9/6/15</a:t>
            </a:fld>
            <a:endParaRPr lang="en-US"/>
          </a:p>
        </p:txBody>
      </p:sp>
      <p:sp>
        <p:nvSpPr>
          <p:cNvPr id="5" name="Footer Placeholder 4"/>
          <p:cNvSpPr>
            <a:spLocks noGrp="1"/>
          </p:cNvSpPr>
          <p:nvPr>
            <p:ph type="ftr" sz="quarter" idx="11"/>
          </p:nvPr>
        </p:nvSpPr>
        <p:spPr/>
        <p:txBody>
          <a:bodyPr/>
          <a:lstStyle/>
          <a:p>
            <a:r>
              <a:rPr lang="en-US" smtClean="0"/>
              <a:t>© Helen Steinhauser, jaquette@edtech4ALEKS.com, August 2015.  </a:t>
            </a:r>
            <a:endParaRPr lang="en-US"/>
          </a:p>
        </p:txBody>
      </p:sp>
      <p:sp>
        <p:nvSpPr>
          <p:cNvPr id="6" name="Slide Number Placeholder 5"/>
          <p:cNvSpPr>
            <a:spLocks noGrp="1"/>
          </p:cNvSpPr>
          <p:nvPr>
            <p:ph type="sldNum" sz="quarter" idx="12"/>
          </p:nvPr>
        </p:nvSpPr>
        <p:spPr/>
        <p:txBody>
          <a:bodyPr/>
          <a:lstStyle/>
          <a:p>
            <a:fld id="{04EA7543-9AAE-4E9F-B28C-4FCCFD07D4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152400" y="147319"/>
            <a:ext cx="6705600" cy="6556248"/>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7010400" y="147319"/>
            <a:ext cx="1956046" cy="655624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Vertical Title 1"/>
          <p:cNvSpPr>
            <a:spLocks noGrp="1"/>
          </p:cNvSpPr>
          <p:nvPr>
            <p:ph type="title" orient="vert"/>
          </p:nvPr>
        </p:nvSpPr>
        <p:spPr>
          <a:xfrm>
            <a:off x="7162800" y="274638"/>
            <a:ext cx="1676400" cy="5851525"/>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6D9470EB-1016-0646-B316-75698E7ECE61}" type="datetime1">
              <a:rPr lang="en-US" smtClean="0"/>
              <a:t>9/6/15</a:t>
            </a:fld>
            <a:endParaRPr lang="en-US"/>
          </a:p>
        </p:txBody>
      </p:sp>
      <p:sp>
        <p:nvSpPr>
          <p:cNvPr id="5" name="Footer Placeholder 4"/>
          <p:cNvSpPr>
            <a:spLocks noGrp="1"/>
          </p:cNvSpPr>
          <p:nvPr>
            <p:ph type="ftr" sz="quarter" idx="11"/>
          </p:nvPr>
        </p:nvSpPr>
        <p:spPr/>
        <p:txBody>
          <a:bodyPr/>
          <a:lstStyle/>
          <a:p>
            <a:r>
              <a:rPr lang="en-US" smtClean="0"/>
              <a:t>© Helen Steinhauser, jaquette@edtech4ALEKS.com, August 2015.  </a:t>
            </a:r>
            <a:endParaRPr lang="en-US"/>
          </a:p>
        </p:txBody>
      </p:sp>
      <p:sp>
        <p:nvSpPr>
          <p:cNvPr id="6" name="Slide Number Placeholder 5"/>
          <p:cNvSpPr>
            <a:spLocks noGrp="1"/>
          </p:cNvSpPr>
          <p:nvPr>
            <p:ph type="sldNum" sz="quarter" idx="12"/>
          </p:nvPr>
        </p:nvSpPr>
        <p:spPr/>
        <p:txBody>
          <a:bodyPr/>
          <a:lstStyle>
            <a:lvl1pPr>
              <a:defRPr>
                <a:solidFill>
                  <a:schemeClr val="bg2"/>
                </a:solidFill>
              </a:defRPr>
            </a:lvl1pPr>
          </a:lstStyle>
          <a:p>
            <a:fld id="{F7886C9C-DC18-4195-8FD5-A50AA931D419}" type="slidenum">
              <a:rPr lang="en-US" smtClean="0"/>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457200" y="228600"/>
            <a:ext cx="7772400" cy="4571999"/>
          </a:xfrm>
        </p:spPr>
        <p:txBody>
          <a:bodyPr anchor="ctr">
            <a:noAutofit/>
          </a:bodyPr>
          <a:lstStyle>
            <a:lvl1pPr>
              <a:lnSpc>
                <a:spcPct val="100000"/>
              </a:lnSpc>
              <a:defRPr sz="8800" spc="-80" baseline="0">
                <a:solidFill>
                  <a:schemeClr val="tx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457200" y="4800600"/>
            <a:ext cx="6858000" cy="914400"/>
          </a:xfrm>
        </p:spPr>
        <p:txBody>
          <a:bodyPr/>
          <a:lstStyle>
            <a:lvl1pPr marL="0" indent="0" algn="l">
              <a:buNone/>
              <a:defRPr b="0" cap="all" spc="120" baseline="0">
                <a:solidFill>
                  <a:schemeClr val="tx2"/>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DB815AE0-9F28-454F-934F-6E40333175B8}" type="datetime1">
              <a:rPr lang="en-US" smtClean="0"/>
              <a:t>9/6/15</a:t>
            </a:fld>
            <a:endParaRPr lang="en-US" dirty="0"/>
          </a:p>
        </p:txBody>
      </p:sp>
      <p:sp>
        <p:nvSpPr>
          <p:cNvPr id="5" name="Footer Placeholder 4"/>
          <p:cNvSpPr>
            <a:spLocks noGrp="1"/>
          </p:cNvSpPr>
          <p:nvPr>
            <p:ph type="ftr" sz="quarter" idx="11"/>
          </p:nvPr>
        </p:nvSpPr>
        <p:spPr/>
        <p:txBody>
          <a:bodyPr/>
          <a:lstStyle/>
          <a:p>
            <a:r>
              <a:rPr lang="en-US" smtClean="0"/>
              <a:t>© Helen Steinhauser, jaquette@edtech4ALEKS.com, August 2015.  </a:t>
            </a:r>
            <a:endParaRPr lang="en-US" dirty="0"/>
          </a:p>
        </p:txBody>
      </p:sp>
      <p:sp>
        <p:nvSpPr>
          <p:cNvPr id="9" name="Rectangle 8"/>
          <p:cNvSpPr/>
          <p:nvPr/>
        </p:nvSpPr>
        <p:spPr>
          <a:xfrm>
            <a:off x="9001124" y="4846320"/>
            <a:ext cx="142876" cy="201168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9001124" y="0"/>
            <a:ext cx="142876" cy="484632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12"/>
          </p:nvPr>
        </p:nvSpPr>
        <p:spPr/>
        <p:txBody>
          <a:bodyPr/>
          <a:lstStyle>
            <a:lvl1pPr>
              <a:defRPr>
                <a:solidFill>
                  <a:schemeClr val="tx1"/>
                </a:solidFill>
              </a:defRPr>
            </a:lvl1pPr>
          </a:lstStyle>
          <a:p>
            <a:pPr algn="r"/>
            <a:fld id="{F7886C9C-DC18-4195-8FD5-A50AA931D419}" type="slidenum">
              <a:rPr lang="en-US" smtClean="0"/>
              <a:pPr algn="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F10C2497-0BF0-6243-8C38-E1264169CC66}" type="datetime1">
              <a:rPr lang="en-US" smtClean="0"/>
              <a:t>9/6/15</a:t>
            </a:fld>
            <a:endParaRPr lang="en-US"/>
          </a:p>
        </p:txBody>
      </p:sp>
      <p:sp>
        <p:nvSpPr>
          <p:cNvPr id="5" name="Footer Placeholder 4"/>
          <p:cNvSpPr>
            <a:spLocks noGrp="1"/>
          </p:cNvSpPr>
          <p:nvPr>
            <p:ph type="ftr" sz="quarter" idx="11"/>
          </p:nvPr>
        </p:nvSpPr>
        <p:spPr/>
        <p:txBody>
          <a:bodyPr/>
          <a:lstStyle/>
          <a:p>
            <a:r>
              <a:rPr lang="en-US" smtClean="0"/>
              <a:t>© Helen Steinhauser, jaquette@edtech4ALEKS.com, August 2015.  </a:t>
            </a:r>
            <a:endParaRPr lang="en-US"/>
          </a:p>
        </p:txBody>
      </p:sp>
      <p:sp>
        <p:nvSpPr>
          <p:cNvPr id="6" name="Slide Number Placeholder 5"/>
          <p:cNvSpPr>
            <a:spLocks noGrp="1"/>
          </p:cNvSpPr>
          <p:nvPr>
            <p:ph type="sldNum" sz="quarter" idx="12"/>
          </p:nvPr>
        </p:nvSpPr>
        <p:spPr/>
        <p:txBody>
          <a:bodyPr/>
          <a:lstStyle/>
          <a:p>
            <a:fld id="{F7886C9C-DC18-4195-8FD5-A50AA931D419}" type="slidenum">
              <a:rPr lang="en-US" smtClean="0"/>
              <a:pPr/>
              <a:t>‹#›</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57200" y="1447800"/>
            <a:ext cx="7772400" cy="4321175"/>
          </a:xfrm>
        </p:spPr>
        <p:txBody>
          <a:bodyPr anchor="ctr">
            <a:noAutofit/>
          </a:bodyPr>
          <a:lstStyle>
            <a:lvl1pPr algn="l">
              <a:lnSpc>
                <a:spcPct val="100000"/>
              </a:lnSpc>
              <a:defRPr sz="8800" b="0" cap="all" spc="-80" baseline="0">
                <a:solidFill>
                  <a:schemeClr val="tx1"/>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457200" y="228601"/>
            <a:ext cx="7772400" cy="1066800"/>
          </a:xfrm>
        </p:spPr>
        <p:txBody>
          <a:bodyPr anchor="b"/>
          <a:lstStyle>
            <a:lvl1pPr marL="0" indent="0">
              <a:buNone/>
              <a:defRPr sz="2000" b="0" cap="all" spc="12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7" name="Date Placeholder 6"/>
          <p:cNvSpPr>
            <a:spLocks noGrp="1"/>
          </p:cNvSpPr>
          <p:nvPr>
            <p:ph type="dt" sz="half" idx="10"/>
          </p:nvPr>
        </p:nvSpPr>
        <p:spPr/>
        <p:txBody>
          <a:bodyPr/>
          <a:lstStyle/>
          <a:p>
            <a:fld id="{D7D0AB8E-BF90-2546-8EBA-75520A91FE83}" type="datetime1">
              <a:rPr lang="en-US" smtClean="0"/>
              <a:t>9/6/15</a:t>
            </a:fld>
            <a:endParaRPr lang="en-US" dirty="0"/>
          </a:p>
        </p:txBody>
      </p:sp>
      <p:sp>
        <p:nvSpPr>
          <p:cNvPr id="8" name="Slide Number Placeholder 7"/>
          <p:cNvSpPr>
            <a:spLocks noGrp="1"/>
          </p:cNvSpPr>
          <p:nvPr>
            <p:ph type="sldNum" sz="quarter" idx="11"/>
          </p:nvPr>
        </p:nvSpPr>
        <p:spPr/>
        <p:txBody>
          <a:bodyPr/>
          <a:lstStyle/>
          <a:p>
            <a:pPr algn="r"/>
            <a:fld id="{F7886C9C-DC18-4195-8FD5-A50AA931D419}" type="slidenum">
              <a:rPr lang="en-US" smtClean="0"/>
              <a:pPr algn="r"/>
              <a:t>‹#›</a:t>
            </a:fld>
            <a:endParaRPr lang="en-US" dirty="0"/>
          </a:p>
        </p:txBody>
      </p:sp>
      <p:sp>
        <p:nvSpPr>
          <p:cNvPr id="9" name="Footer Placeholder 8"/>
          <p:cNvSpPr>
            <a:spLocks noGrp="1"/>
          </p:cNvSpPr>
          <p:nvPr>
            <p:ph type="ftr" sz="quarter" idx="12"/>
          </p:nvPr>
        </p:nvSpPr>
        <p:spPr/>
        <p:txBody>
          <a:bodyPr/>
          <a:lstStyle/>
          <a:p>
            <a:r>
              <a:rPr lang="en-US" smtClean="0"/>
              <a:t>© Helen Steinhauser, jaquette@edtech4ALEKS.com, August 2015.  </a:t>
            </a:r>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630680" y="1574800"/>
            <a:ext cx="329184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090160" y="1574800"/>
            <a:ext cx="329184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F3E76D84-4286-0D43-AA80-D7BE70FB1310}" type="datetime1">
              <a:rPr lang="en-US" smtClean="0"/>
              <a:t>9/6/15</a:t>
            </a:fld>
            <a:endParaRPr lang="en-US"/>
          </a:p>
        </p:txBody>
      </p:sp>
      <p:sp>
        <p:nvSpPr>
          <p:cNvPr id="6" name="Footer Placeholder 5"/>
          <p:cNvSpPr>
            <a:spLocks noGrp="1"/>
          </p:cNvSpPr>
          <p:nvPr>
            <p:ph type="ftr" sz="quarter" idx="11"/>
          </p:nvPr>
        </p:nvSpPr>
        <p:spPr/>
        <p:txBody>
          <a:bodyPr/>
          <a:lstStyle/>
          <a:p>
            <a:r>
              <a:rPr lang="en-US" smtClean="0"/>
              <a:t>© Helen Steinhauser, jaquette@edtech4ALEKS.com, August 2015.  </a:t>
            </a:r>
            <a:endParaRPr lang="en-US"/>
          </a:p>
        </p:txBody>
      </p:sp>
      <p:sp>
        <p:nvSpPr>
          <p:cNvPr id="7" name="Slide Number Placeholder 6"/>
          <p:cNvSpPr>
            <a:spLocks noGrp="1"/>
          </p:cNvSpPr>
          <p:nvPr>
            <p:ph type="sldNum" sz="quarter" idx="12"/>
          </p:nvPr>
        </p:nvSpPr>
        <p:spPr/>
        <p:txBody>
          <a:bodyPr/>
          <a:lstStyle/>
          <a:p>
            <a:fld id="{F7886C9C-DC18-4195-8FD5-A50AA931D419}" type="slidenum">
              <a:rPr lang="en-US" smtClean="0"/>
              <a:pPr/>
              <a:t>‹#›</a:t>
            </a:fld>
            <a:endParaRPr 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1627632" y="1572768"/>
            <a:ext cx="3291840" cy="639762"/>
          </a:xfrm>
        </p:spPr>
        <p:txBody>
          <a:bodyPr anchor="b">
            <a:noAutofit/>
          </a:bodyPr>
          <a:lstStyle>
            <a:lvl1pPr marL="0" indent="0">
              <a:buNone/>
              <a:defRPr sz="1800" b="0" cap="all" spc="100" baseline="0">
                <a:solidFill>
                  <a:schemeClr val="tx1"/>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627632" y="2259366"/>
            <a:ext cx="3291840" cy="384048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93208" y="1572768"/>
            <a:ext cx="3291840" cy="639762"/>
          </a:xfrm>
        </p:spPr>
        <p:txBody>
          <a:bodyPr anchor="b">
            <a:noAutofit/>
          </a:bodyPr>
          <a:lstStyle>
            <a:lvl1pPr marL="0" indent="0">
              <a:buNone/>
              <a:defRPr lang="en-US" sz="1800" b="0" kern="1200" cap="all" spc="100" baseline="0" dirty="0" smtClean="0">
                <a:solidFill>
                  <a:schemeClr val="tx1"/>
                </a:solidFill>
                <a:latin typeface="+mj-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spcBef>
                <a:spcPct val="20000"/>
              </a:spcBef>
              <a:buFont typeface="Arial" pitchFamily="34" charset="0"/>
              <a:buNone/>
            </a:pPr>
            <a:r>
              <a:rPr lang="en-US" smtClean="0"/>
              <a:t>Click to edit Master text styles</a:t>
            </a:r>
          </a:p>
        </p:txBody>
      </p:sp>
      <p:sp>
        <p:nvSpPr>
          <p:cNvPr id="6" name="Content Placeholder 5"/>
          <p:cNvSpPr>
            <a:spLocks noGrp="1"/>
          </p:cNvSpPr>
          <p:nvPr>
            <p:ph sz="quarter" idx="4"/>
          </p:nvPr>
        </p:nvSpPr>
        <p:spPr>
          <a:xfrm>
            <a:off x="5093208" y="2259366"/>
            <a:ext cx="3291840" cy="384048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73C74DD7-E5F7-414D-A073-8E49D86F76DA}" type="datetime1">
              <a:rPr lang="en-US" smtClean="0"/>
              <a:t>9/6/15</a:t>
            </a:fld>
            <a:endParaRPr lang="en-US"/>
          </a:p>
        </p:txBody>
      </p:sp>
      <p:sp>
        <p:nvSpPr>
          <p:cNvPr id="8" name="Footer Placeholder 7"/>
          <p:cNvSpPr>
            <a:spLocks noGrp="1"/>
          </p:cNvSpPr>
          <p:nvPr>
            <p:ph type="ftr" sz="quarter" idx="11"/>
          </p:nvPr>
        </p:nvSpPr>
        <p:spPr/>
        <p:txBody>
          <a:bodyPr/>
          <a:lstStyle/>
          <a:p>
            <a:r>
              <a:rPr lang="en-US" smtClean="0"/>
              <a:t>© Helen Steinhauser, jaquette@edtech4ALEKS.com, August 2015.  </a:t>
            </a:r>
            <a:endParaRPr lang="en-US"/>
          </a:p>
        </p:txBody>
      </p:sp>
      <p:sp>
        <p:nvSpPr>
          <p:cNvPr id="9" name="Slide Number Placeholder 8"/>
          <p:cNvSpPr>
            <a:spLocks noGrp="1"/>
          </p:cNvSpPr>
          <p:nvPr>
            <p:ph type="sldNum" sz="quarter" idx="12"/>
          </p:nvPr>
        </p:nvSpPr>
        <p:spPr/>
        <p:txBody>
          <a:bodyPr/>
          <a:lstStyle/>
          <a:p>
            <a:fld id="{F7886C9C-DC18-4195-8FD5-A50AA931D419}" type="slidenum">
              <a:rPr lang="en-US" smtClean="0"/>
              <a:pPr/>
              <a:t>‹#›</a:t>
            </a:fld>
            <a:endParaRPr 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06B45D34-A083-FF49-BE4A-7F44B5101271}" type="datetime1">
              <a:rPr lang="en-US" smtClean="0"/>
              <a:t>9/6/15</a:t>
            </a:fld>
            <a:endParaRPr lang="en-US"/>
          </a:p>
        </p:txBody>
      </p:sp>
      <p:sp>
        <p:nvSpPr>
          <p:cNvPr id="4" name="Footer Placeholder 3"/>
          <p:cNvSpPr>
            <a:spLocks noGrp="1"/>
          </p:cNvSpPr>
          <p:nvPr>
            <p:ph type="ftr" sz="quarter" idx="11"/>
          </p:nvPr>
        </p:nvSpPr>
        <p:spPr/>
        <p:txBody>
          <a:bodyPr/>
          <a:lstStyle/>
          <a:p>
            <a:r>
              <a:rPr lang="en-US" smtClean="0"/>
              <a:t>© Helen Steinhauser, jaquette@edtech4ALEKS.com, August 2015.  </a:t>
            </a:r>
            <a:endParaRPr lang="en-US"/>
          </a:p>
        </p:txBody>
      </p:sp>
      <p:sp>
        <p:nvSpPr>
          <p:cNvPr id="5" name="Slide Number Placeholder 4"/>
          <p:cNvSpPr>
            <a:spLocks noGrp="1"/>
          </p:cNvSpPr>
          <p:nvPr>
            <p:ph type="sldNum" sz="quarter" idx="12"/>
          </p:nvPr>
        </p:nvSpPr>
        <p:spPr/>
        <p:txBody>
          <a:bodyPr/>
          <a:lstStyle/>
          <a:p>
            <a:fld id="{F7886C9C-DC18-4195-8FD5-A50AA931D419}" type="slidenum">
              <a:rPr lang="en-US" smtClean="0"/>
              <a:pPr/>
              <a:t>‹#›</a:t>
            </a:fld>
            <a:endParaRPr lang="en-US"/>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CC381A6-08EF-7242-ACC2-E2344E811BF2}" type="datetime1">
              <a:rPr lang="en-US" smtClean="0"/>
              <a:t>9/6/15</a:t>
            </a:fld>
            <a:endParaRPr lang="en-US"/>
          </a:p>
        </p:txBody>
      </p:sp>
      <p:sp>
        <p:nvSpPr>
          <p:cNvPr id="3" name="Footer Placeholder 2"/>
          <p:cNvSpPr>
            <a:spLocks noGrp="1"/>
          </p:cNvSpPr>
          <p:nvPr>
            <p:ph type="ftr" sz="quarter" idx="11"/>
          </p:nvPr>
        </p:nvSpPr>
        <p:spPr/>
        <p:txBody>
          <a:bodyPr/>
          <a:lstStyle/>
          <a:p>
            <a:r>
              <a:rPr lang="en-US" smtClean="0"/>
              <a:t>© Helen Steinhauser, jaquette@edtech4ALEKS.com, August 2015.  </a:t>
            </a:r>
            <a:endParaRPr lang="en-US"/>
          </a:p>
        </p:txBody>
      </p:sp>
      <p:sp>
        <p:nvSpPr>
          <p:cNvPr id="4" name="Slide Number Placeholder 3"/>
          <p:cNvSpPr>
            <a:spLocks noGrp="1"/>
          </p:cNvSpPr>
          <p:nvPr>
            <p:ph type="sldNum" sz="quarter" idx="12"/>
          </p:nvPr>
        </p:nvSpPr>
        <p:spPr/>
        <p:txBody>
          <a:bodyPr/>
          <a:lstStyle/>
          <a:p>
            <a:fld id="{F7886C9C-DC18-4195-8FD5-A50AA931D419}" type="slidenum">
              <a:rPr lang="en-US" smtClean="0"/>
              <a:pPr/>
              <a:t>‹#›</a:t>
            </a:fld>
            <a:endParaRPr 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3" name="Content Placeholder 2"/>
          <p:cNvSpPr>
            <a:spLocks noGrp="1"/>
          </p:cNvSpPr>
          <p:nvPr>
            <p:ph idx="1"/>
          </p:nvPr>
        </p:nvSpPr>
        <p:spPr>
          <a:xfrm>
            <a:off x="3575050" y="1600200"/>
            <a:ext cx="5111750" cy="448056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57200" y="1600200"/>
            <a:ext cx="3008313" cy="4480560"/>
          </a:xfrm>
        </p:spPr>
        <p:txBody>
          <a:bodyPr>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EABA54B-0FD4-A544-A5DB-B565FC56D4F2}" type="datetime1">
              <a:rPr lang="en-US" smtClean="0"/>
              <a:t>9/6/15</a:t>
            </a:fld>
            <a:endParaRPr lang="en-US"/>
          </a:p>
        </p:txBody>
      </p:sp>
      <p:sp>
        <p:nvSpPr>
          <p:cNvPr id="6" name="Footer Placeholder 5"/>
          <p:cNvSpPr>
            <a:spLocks noGrp="1"/>
          </p:cNvSpPr>
          <p:nvPr>
            <p:ph type="ftr" sz="quarter" idx="11"/>
          </p:nvPr>
        </p:nvSpPr>
        <p:spPr/>
        <p:txBody>
          <a:bodyPr/>
          <a:lstStyle/>
          <a:p>
            <a:r>
              <a:rPr lang="en-US" smtClean="0"/>
              <a:t>© Helen Steinhauser, jaquette@edtech4ALEKS.com, August 2015.  </a:t>
            </a:r>
            <a:endParaRPr lang="en-US"/>
          </a:p>
        </p:txBody>
      </p:sp>
      <p:sp>
        <p:nvSpPr>
          <p:cNvPr id="7" name="Slide Number Placeholder 6"/>
          <p:cNvSpPr>
            <a:spLocks noGrp="1"/>
          </p:cNvSpPr>
          <p:nvPr>
            <p:ph type="sldNum" sz="quarter" idx="12"/>
          </p:nvPr>
        </p:nvSpPr>
        <p:spPr/>
        <p:txBody>
          <a:bodyPr/>
          <a:lstStyle/>
          <a:p>
            <a:fld id="{F7886C9C-DC18-4195-8FD5-A50AA931D419}" type="slidenum">
              <a:rPr lang="en-US" smtClean="0"/>
              <a:pPr/>
              <a:t>‹#›</a:t>
            </a:fld>
            <a:endParaRPr lang="en-US" dirty="0"/>
          </a:p>
        </p:txBody>
      </p:sp>
      <p:sp>
        <p:nvSpPr>
          <p:cNvPr id="8" name="Title 7"/>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E693A0C0-8DC1-694F-8C11-0979DC7ACCAB}" type="datetime1">
              <a:rPr lang="en-US" smtClean="0"/>
              <a:t>9/6/15</a:t>
            </a:fld>
            <a:endParaRPr lang="en-US"/>
          </a:p>
        </p:txBody>
      </p:sp>
      <p:sp>
        <p:nvSpPr>
          <p:cNvPr id="5" name="Footer Placeholder 4"/>
          <p:cNvSpPr>
            <a:spLocks noGrp="1"/>
          </p:cNvSpPr>
          <p:nvPr>
            <p:ph type="ftr" sz="quarter" idx="11"/>
          </p:nvPr>
        </p:nvSpPr>
        <p:spPr/>
        <p:txBody>
          <a:bodyPr/>
          <a:lstStyle/>
          <a:p>
            <a:r>
              <a:rPr lang="en-US" smtClean="0"/>
              <a:t>© Helen Steinhauser, jaquette@edtech4ALEKS.com, August 2015.  </a:t>
            </a:r>
            <a:endParaRPr lang="en-US"/>
          </a:p>
        </p:txBody>
      </p:sp>
      <p:sp>
        <p:nvSpPr>
          <p:cNvPr id="6" name="Slide Number Placeholder 5"/>
          <p:cNvSpPr>
            <a:spLocks noGrp="1"/>
          </p:cNvSpPr>
          <p:nvPr>
            <p:ph type="sldNum" sz="quarter" idx="12"/>
          </p:nvPr>
        </p:nvSpPr>
        <p:spPr/>
        <p:txBody>
          <a:bodyPr/>
          <a:lstStyle/>
          <a:p>
            <a:fld id="{F7886C9C-DC18-4195-8FD5-A50AA931D419}" type="slidenum">
              <a:rPr lang="en-US" smtClean="0"/>
              <a:pPr/>
              <a:t>‹#›</a:t>
            </a:fld>
            <a:endParaRPr lang="en-US"/>
          </a:p>
        </p:txBody>
      </p:sp>
      <p:sp>
        <p:nvSpPr>
          <p:cNvPr id="7" name="Title 6"/>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Rectangle 8"/>
          <p:cNvSpPr/>
          <p:nvPr/>
        </p:nvSpPr>
        <p:spPr>
          <a:xfrm>
            <a:off x="9001124" y="4846320"/>
            <a:ext cx="142876" cy="201168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idx="1"/>
          </p:nvPr>
        </p:nvSpPr>
        <p:spPr>
          <a:xfrm>
            <a:off x="-1" y="0"/>
            <a:ext cx="9000877" cy="4846320"/>
          </a:xfrm>
          <a:solidFill>
            <a:schemeClr val="bg1">
              <a:lumMod val="75000"/>
            </a:schemeClr>
          </a:solidFill>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lang="en-US"/>
          </a:p>
        </p:txBody>
      </p:sp>
      <p:sp>
        <p:nvSpPr>
          <p:cNvPr id="4" name="Text Placeholder 3"/>
          <p:cNvSpPr>
            <a:spLocks noGrp="1"/>
          </p:cNvSpPr>
          <p:nvPr>
            <p:ph type="body" sz="half" idx="2"/>
          </p:nvPr>
        </p:nvSpPr>
        <p:spPr>
          <a:xfrm>
            <a:off x="457200" y="5715000"/>
            <a:ext cx="8153400" cy="457200"/>
          </a:xfrm>
        </p:spPr>
        <p:txBody>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10DF317-A78C-9B4D-94D7-4454FB48C3AF}" type="datetime1">
              <a:rPr lang="en-US" smtClean="0"/>
              <a:t>9/6/15</a:t>
            </a:fld>
            <a:endParaRPr lang="en-US" dirty="0"/>
          </a:p>
        </p:txBody>
      </p:sp>
      <p:sp>
        <p:nvSpPr>
          <p:cNvPr id="6" name="Footer Placeholder 5"/>
          <p:cNvSpPr>
            <a:spLocks noGrp="1"/>
          </p:cNvSpPr>
          <p:nvPr>
            <p:ph type="ftr" sz="quarter" idx="11"/>
          </p:nvPr>
        </p:nvSpPr>
        <p:spPr/>
        <p:txBody>
          <a:bodyPr/>
          <a:lstStyle/>
          <a:p>
            <a:r>
              <a:rPr lang="en-US" smtClean="0"/>
              <a:t>© Helen Steinhauser, jaquette@edtech4ALEKS.com, August 2015.  </a:t>
            </a:r>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lstStyle>
          <a:p>
            <a:fld id="{F7886C9C-DC18-4195-8FD5-A50AA931D419}" type="slidenum">
              <a:rPr lang="en-US" smtClean="0"/>
              <a:pPr/>
              <a:t>‹#›</a:t>
            </a:fld>
            <a:endParaRPr lang="en-US"/>
          </a:p>
        </p:txBody>
      </p:sp>
      <p:sp>
        <p:nvSpPr>
          <p:cNvPr id="8" name="Title 7"/>
          <p:cNvSpPr>
            <a:spLocks noGrp="1"/>
          </p:cNvSpPr>
          <p:nvPr>
            <p:ph type="title"/>
          </p:nvPr>
        </p:nvSpPr>
        <p:spPr>
          <a:xfrm>
            <a:off x="457200" y="4953000"/>
            <a:ext cx="8153400" cy="762000"/>
          </a:xfrm>
        </p:spPr>
        <p:txBody>
          <a:bodyPr anchor="t">
            <a:normAutofit/>
          </a:bodyPr>
          <a:lstStyle>
            <a:lvl1pPr>
              <a:defRPr sz="3200"/>
            </a:lvl1pPr>
          </a:lstStyle>
          <a:p>
            <a:r>
              <a:rPr lang="en-US" smtClean="0"/>
              <a:t>Click to edit Master title style</a:t>
            </a:r>
            <a:endParaRPr lang="en-US" dirty="0"/>
          </a:p>
        </p:txBody>
      </p:sp>
      <p:sp>
        <p:nvSpPr>
          <p:cNvPr id="10" name="Rectangle 9"/>
          <p:cNvSpPr/>
          <p:nvPr/>
        </p:nvSpPr>
        <p:spPr>
          <a:xfrm>
            <a:off x="9001124" y="0"/>
            <a:ext cx="142876" cy="484632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E0C4EA7-76AC-1749-95B9-1FD8D1EFF7A0}" type="datetime1">
              <a:rPr lang="en-US" smtClean="0"/>
              <a:t>9/6/15</a:t>
            </a:fld>
            <a:endParaRPr lang="en-US"/>
          </a:p>
        </p:txBody>
      </p:sp>
      <p:sp>
        <p:nvSpPr>
          <p:cNvPr id="5" name="Footer Placeholder 4"/>
          <p:cNvSpPr>
            <a:spLocks noGrp="1"/>
          </p:cNvSpPr>
          <p:nvPr>
            <p:ph type="ftr" sz="quarter" idx="11"/>
          </p:nvPr>
        </p:nvSpPr>
        <p:spPr/>
        <p:txBody>
          <a:bodyPr/>
          <a:lstStyle/>
          <a:p>
            <a:r>
              <a:rPr lang="en-US" smtClean="0"/>
              <a:t>© Helen Steinhauser, jaquette@edtech4ALEKS.com, August 2015.  </a:t>
            </a:r>
            <a:endParaRPr lang="en-US"/>
          </a:p>
        </p:txBody>
      </p:sp>
      <p:sp>
        <p:nvSpPr>
          <p:cNvPr id="6" name="Slide Number Placeholder 5"/>
          <p:cNvSpPr>
            <a:spLocks noGrp="1"/>
          </p:cNvSpPr>
          <p:nvPr>
            <p:ph type="sldNum" sz="quarter" idx="12"/>
          </p:nvPr>
        </p:nvSpPr>
        <p:spPr/>
        <p:txBody>
          <a:bodyPr/>
          <a:lstStyle/>
          <a:p>
            <a:fld id="{04EA7543-9AAE-4E9F-B28C-4FCCFD07D42B}" type="slidenum">
              <a:rPr lang="en-US" smtClean="0"/>
              <a:pPr/>
              <a:t>‹#›</a:t>
            </a:fld>
            <a:endParaRPr lang="en-US"/>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F00A80F-CC91-E949-B4F8-933206DBCCC5}" type="datetime1">
              <a:rPr lang="en-US" smtClean="0"/>
              <a:t>9/6/15</a:t>
            </a:fld>
            <a:endParaRPr lang="en-US"/>
          </a:p>
        </p:txBody>
      </p:sp>
      <p:sp>
        <p:nvSpPr>
          <p:cNvPr id="5" name="Footer Placeholder 4"/>
          <p:cNvSpPr>
            <a:spLocks noGrp="1"/>
          </p:cNvSpPr>
          <p:nvPr>
            <p:ph type="ftr" sz="quarter" idx="11"/>
          </p:nvPr>
        </p:nvSpPr>
        <p:spPr/>
        <p:txBody>
          <a:bodyPr/>
          <a:lstStyle/>
          <a:p>
            <a:r>
              <a:rPr lang="en-US" smtClean="0"/>
              <a:t>© Helen Steinhauser, jaquette@edtech4ALEKS.com, August 2015.  </a:t>
            </a:r>
            <a:endParaRPr lang="en-US"/>
          </a:p>
        </p:txBody>
      </p:sp>
      <p:sp>
        <p:nvSpPr>
          <p:cNvPr id="6" name="Slide Number Placeholder 5"/>
          <p:cNvSpPr>
            <a:spLocks noGrp="1"/>
          </p:cNvSpPr>
          <p:nvPr>
            <p:ph type="sldNum" sz="quarter" idx="12"/>
          </p:nvPr>
        </p:nvSpPr>
        <p:spPr/>
        <p:txBody>
          <a:bodyPr/>
          <a:lstStyle/>
          <a:p>
            <a:fld id="{F7886C9C-DC18-4195-8FD5-A50AA931D419}"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7010400" y="152399"/>
            <a:ext cx="1981200" cy="655624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152400" y="153923"/>
            <a:ext cx="6705600" cy="6553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 Placeholder 2"/>
          <p:cNvSpPr>
            <a:spLocks noGrp="1"/>
          </p:cNvSpPr>
          <p:nvPr>
            <p:ph type="body" idx="1"/>
          </p:nvPr>
        </p:nvSpPr>
        <p:spPr>
          <a:xfrm>
            <a:off x="7162799" y="2892277"/>
            <a:ext cx="1600201" cy="1645920"/>
          </a:xfrm>
        </p:spPr>
        <p:txBody>
          <a:bodyPr anchor="ctr"/>
          <a:lstStyle>
            <a:lvl1pPr marL="0" indent="0">
              <a:buNone/>
              <a:defRPr sz="2000">
                <a:solidFill>
                  <a:schemeClr val="bg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9" name="Date Placeholder 8"/>
          <p:cNvSpPr>
            <a:spLocks noGrp="1"/>
          </p:cNvSpPr>
          <p:nvPr>
            <p:ph type="dt" sz="half" idx="10"/>
          </p:nvPr>
        </p:nvSpPr>
        <p:spPr/>
        <p:txBody>
          <a:bodyPr/>
          <a:lstStyle>
            <a:lvl1pPr>
              <a:defRPr>
                <a:solidFill>
                  <a:srgbClr val="FFFFFF"/>
                </a:solidFill>
              </a:defRPr>
            </a:lvl1pPr>
          </a:lstStyle>
          <a:p>
            <a:fld id="{3AEC7368-6167-134C-91C5-14972592E291}" type="datetime1">
              <a:rPr lang="en-US" smtClean="0"/>
              <a:t>9/6/15</a:t>
            </a:fld>
            <a:endParaRPr lang="en-US" dirty="0"/>
          </a:p>
        </p:txBody>
      </p:sp>
      <p:sp>
        <p:nvSpPr>
          <p:cNvPr id="10" name="Slide Number Placeholder 9"/>
          <p:cNvSpPr>
            <a:spLocks noGrp="1"/>
          </p:cNvSpPr>
          <p:nvPr>
            <p:ph type="sldNum" sz="quarter" idx="11"/>
          </p:nvPr>
        </p:nvSpPr>
        <p:spPr/>
        <p:txBody>
          <a:bodyPr/>
          <a:lstStyle>
            <a:lvl1pPr>
              <a:defRPr>
                <a:solidFill>
                  <a:schemeClr val="bg2"/>
                </a:solidFill>
              </a:defRPr>
            </a:lvl1pPr>
          </a:lstStyle>
          <a:p>
            <a:pPr algn="r"/>
            <a:fld id="{F7886C9C-DC18-4195-8FD5-A50AA931D419}" type="slidenum">
              <a:rPr lang="en-US" smtClean="0"/>
              <a:pPr algn="r"/>
              <a:t>‹#›</a:t>
            </a:fld>
            <a:endParaRPr lang="en-US" dirty="0"/>
          </a:p>
        </p:txBody>
      </p:sp>
      <p:sp>
        <p:nvSpPr>
          <p:cNvPr id="11" name="Footer Placeholder 10"/>
          <p:cNvSpPr>
            <a:spLocks noGrp="1"/>
          </p:cNvSpPr>
          <p:nvPr>
            <p:ph type="ftr" sz="quarter" idx="12"/>
          </p:nvPr>
        </p:nvSpPr>
        <p:spPr/>
        <p:txBody>
          <a:bodyPr/>
          <a:lstStyle>
            <a:lvl1pPr>
              <a:defRPr>
                <a:solidFill>
                  <a:srgbClr val="FFFFFF"/>
                </a:solidFill>
              </a:defRPr>
            </a:lvl1pPr>
          </a:lstStyle>
          <a:p>
            <a:r>
              <a:rPr lang="en-US" smtClean="0"/>
              <a:t>© Helen Steinhauser, jaquette@edtech4ALEKS.com, August 2015.  </a:t>
            </a:r>
            <a:endParaRPr lang="en-US" dirty="0"/>
          </a:p>
        </p:txBody>
      </p:sp>
      <p:sp>
        <p:nvSpPr>
          <p:cNvPr id="12" name="Title 11"/>
          <p:cNvSpPr>
            <a:spLocks noGrp="1"/>
          </p:cNvSpPr>
          <p:nvPr>
            <p:ph type="title"/>
          </p:nvPr>
        </p:nvSpPr>
        <p:spPr>
          <a:xfrm>
            <a:off x="381000" y="2892277"/>
            <a:ext cx="6324600" cy="1645920"/>
          </a:xfrm>
        </p:spPr>
        <p:txBody>
          <a:bodyPr/>
          <a:lstStyle>
            <a:lvl1pPr algn="r">
              <a:defRPr sz="4200" spc="150" baseline="0"/>
            </a:lvl1pPr>
          </a:lstStyle>
          <a:p>
            <a:r>
              <a:rPr lang="en-US" smtClean="0"/>
              <a:t>Click to edit Master title style</a:t>
            </a:r>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719072"/>
            <a:ext cx="4038600" cy="440740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719072"/>
            <a:ext cx="4038600" cy="440740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D2D29661-BCC9-3E46-BB32-9781343A744D}" type="datetime1">
              <a:rPr lang="en-US" smtClean="0"/>
              <a:t>9/6/15</a:t>
            </a:fld>
            <a:endParaRPr lang="en-US"/>
          </a:p>
        </p:txBody>
      </p:sp>
      <p:sp>
        <p:nvSpPr>
          <p:cNvPr id="6" name="Footer Placeholder 5"/>
          <p:cNvSpPr>
            <a:spLocks noGrp="1"/>
          </p:cNvSpPr>
          <p:nvPr>
            <p:ph type="ftr" sz="quarter" idx="11"/>
          </p:nvPr>
        </p:nvSpPr>
        <p:spPr/>
        <p:txBody>
          <a:bodyPr/>
          <a:lstStyle/>
          <a:p>
            <a:r>
              <a:rPr lang="en-US" smtClean="0"/>
              <a:t>© Helen Steinhauser, jaquette@edtech4ALEKS.com, August 2015.  </a:t>
            </a:r>
            <a:endParaRPr lang="en-US"/>
          </a:p>
        </p:txBody>
      </p:sp>
      <p:sp>
        <p:nvSpPr>
          <p:cNvPr id="7" name="Slide Number Placeholder 6"/>
          <p:cNvSpPr>
            <a:spLocks noGrp="1"/>
          </p:cNvSpPr>
          <p:nvPr>
            <p:ph type="sldNum" sz="quarter" idx="12"/>
          </p:nvPr>
        </p:nvSpPr>
        <p:spPr/>
        <p:txBody>
          <a:bodyPr/>
          <a:lstStyle/>
          <a:p>
            <a:fld id="{F7886C9C-DC18-4195-8FD5-A50AA931D419}" type="slidenum">
              <a:rPr lang="en-US" smtClean="0"/>
              <a:pPr/>
              <a:t>‹#›</a:t>
            </a:fld>
            <a:endParaRPr lang="en-US"/>
          </a:p>
        </p:txBody>
      </p:sp>
      <p:sp>
        <p:nvSpPr>
          <p:cNvPr id="8" name="Title 7"/>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722438"/>
            <a:ext cx="4040188" cy="639762"/>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438399"/>
            <a:ext cx="4040188" cy="368776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025" y="1722438"/>
            <a:ext cx="4041775" cy="639762"/>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438399"/>
            <a:ext cx="4041775" cy="368776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FBB1703E-321C-244D-BCB9-F4B1FBC9F348}" type="datetime1">
              <a:rPr lang="en-US" smtClean="0"/>
              <a:t>9/6/15</a:t>
            </a:fld>
            <a:endParaRPr lang="en-US"/>
          </a:p>
        </p:txBody>
      </p:sp>
      <p:sp>
        <p:nvSpPr>
          <p:cNvPr id="8" name="Footer Placeholder 7"/>
          <p:cNvSpPr>
            <a:spLocks noGrp="1"/>
          </p:cNvSpPr>
          <p:nvPr>
            <p:ph type="ftr" sz="quarter" idx="11"/>
          </p:nvPr>
        </p:nvSpPr>
        <p:spPr/>
        <p:txBody>
          <a:bodyPr/>
          <a:lstStyle/>
          <a:p>
            <a:r>
              <a:rPr lang="en-US" smtClean="0"/>
              <a:t>© Helen Steinhauser, jaquette@edtech4ALEKS.com, August 2015.  </a:t>
            </a:r>
            <a:endParaRPr lang="en-US"/>
          </a:p>
        </p:txBody>
      </p:sp>
      <p:sp>
        <p:nvSpPr>
          <p:cNvPr id="9" name="Slide Number Placeholder 8"/>
          <p:cNvSpPr>
            <a:spLocks noGrp="1"/>
          </p:cNvSpPr>
          <p:nvPr>
            <p:ph type="sldNum" sz="quarter" idx="12"/>
          </p:nvPr>
        </p:nvSpPr>
        <p:spPr/>
        <p:txBody>
          <a:bodyPr/>
          <a:lstStyle/>
          <a:p>
            <a:fld id="{F7886C9C-DC18-4195-8FD5-A50AA931D419}" type="slidenum">
              <a:rPr lang="en-US" smtClean="0"/>
              <a:pPr/>
              <a:t>‹#›</a:t>
            </a:fld>
            <a:endParaRPr lang="en-US"/>
          </a:p>
        </p:txBody>
      </p:sp>
      <p:sp>
        <p:nvSpPr>
          <p:cNvPr id="10" name="Title 9"/>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9D6B45AB-940E-DE49-899D-6DE0567911AF}" type="datetime1">
              <a:rPr lang="en-US" smtClean="0"/>
              <a:t>9/6/15</a:t>
            </a:fld>
            <a:endParaRPr lang="en-US"/>
          </a:p>
        </p:txBody>
      </p:sp>
      <p:sp>
        <p:nvSpPr>
          <p:cNvPr id="4" name="Footer Placeholder 3"/>
          <p:cNvSpPr>
            <a:spLocks noGrp="1"/>
          </p:cNvSpPr>
          <p:nvPr>
            <p:ph type="ftr" sz="quarter" idx="11"/>
          </p:nvPr>
        </p:nvSpPr>
        <p:spPr/>
        <p:txBody>
          <a:bodyPr/>
          <a:lstStyle/>
          <a:p>
            <a:r>
              <a:rPr lang="en-US" smtClean="0"/>
              <a:t>© Helen Steinhauser, jaquette@edtech4ALEKS.com, August 2015.  </a:t>
            </a:r>
            <a:endParaRPr lang="en-US"/>
          </a:p>
        </p:txBody>
      </p:sp>
      <p:sp>
        <p:nvSpPr>
          <p:cNvPr id="5" name="Slide Number Placeholder 4"/>
          <p:cNvSpPr>
            <a:spLocks noGrp="1"/>
          </p:cNvSpPr>
          <p:nvPr>
            <p:ph type="sldNum" sz="quarter" idx="12"/>
          </p:nvPr>
        </p:nvSpPr>
        <p:spPr/>
        <p:txBody>
          <a:bodyPr/>
          <a:lstStyle/>
          <a:p>
            <a:fld id="{F7886C9C-DC18-4195-8FD5-A50AA931D419}" type="slidenum">
              <a:rPr lang="en-US" smtClean="0"/>
              <a:pPr/>
              <a:t>‹#›</a:t>
            </a:fld>
            <a:endParaRPr lang="en-US"/>
          </a:p>
        </p:txBody>
      </p:sp>
      <p:sp>
        <p:nvSpPr>
          <p:cNvPr id="6" name="Title 5"/>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152400" y="150919"/>
            <a:ext cx="8831802" cy="6556248"/>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Date Placeholder 1"/>
          <p:cNvSpPr>
            <a:spLocks noGrp="1"/>
          </p:cNvSpPr>
          <p:nvPr>
            <p:ph type="dt" sz="half" idx="10"/>
          </p:nvPr>
        </p:nvSpPr>
        <p:spPr/>
        <p:txBody>
          <a:bodyPr/>
          <a:lstStyle/>
          <a:p>
            <a:fld id="{EBDD2CBC-65AE-1D4A-9FE4-995C34D1BD5B}" type="datetime1">
              <a:rPr lang="en-US" smtClean="0"/>
              <a:t>9/6/15</a:t>
            </a:fld>
            <a:endParaRPr lang="en-US"/>
          </a:p>
        </p:txBody>
      </p:sp>
      <p:sp>
        <p:nvSpPr>
          <p:cNvPr id="3" name="Footer Placeholder 2"/>
          <p:cNvSpPr>
            <a:spLocks noGrp="1"/>
          </p:cNvSpPr>
          <p:nvPr>
            <p:ph type="ftr" sz="quarter" idx="11"/>
          </p:nvPr>
        </p:nvSpPr>
        <p:spPr/>
        <p:txBody>
          <a:bodyPr/>
          <a:lstStyle/>
          <a:p>
            <a:r>
              <a:rPr lang="en-US" smtClean="0"/>
              <a:t>© Helen Steinhauser, jaquette@edtech4ALEKS.com, August 2015.  </a:t>
            </a:r>
            <a:endParaRPr lang="en-US"/>
          </a:p>
        </p:txBody>
      </p:sp>
      <p:sp>
        <p:nvSpPr>
          <p:cNvPr id="4" name="Slide Number Placeholder 3"/>
          <p:cNvSpPr>
            <a:spLocks noGrp="1"/>
          </p:cNvSpPr>
          <p:nvPr>
            <p:ph type="sldNum" sz="quarter" idx="12"/>
          </p:nvPr>
        </p:nvSpPr>
        <p:spPr/>
        <p:txBody>
          <a:bodyPr/>
          <a:lstStyle/>
          <a:p>
            <a:fld id="{F7886C9C-DC18-4195-8FD5-A50AA931D419}"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2"/>
      </p:bgRef>
    </p:bg>
    <p:spTree>
      <p:nvGrpSpPr>
        <p:cNvPr id="1" name=""/>
        <p:cNvGrpSpPr/>
        <p:nvPr/>
      </p:nvGrpSpPr>
      <p:grpSpPr>
        <a:xfrm>
          <a:off x="0" y="0"/>
          <a:ext cx="0" cy="0"/>
          <a:chOff x="0" y="0"/>
          <a:chExt cx="0" cy="0"/>
        </a:xfrm>
      </p:grpSpPr>
      <p:sp>
        <p:nvSpPr>
          <p:cNvPr id="10" name="Rectangle 9"/>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7010400" y="150876"/>
            <a:ext cx="1981200" cy="655624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9" name="Rectangle 8"/>
          <p:cNvSpPr/>
          <p:nvPr/>
        </p:nvSpPr>
        <p:spPr>
          <a:xfrm>
            <a:off x="152400" y="152400"/>
            <a:ext cx="6705600" cy="65532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609600" y="304800"/>
            <a:ext cx="586740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7159752" y="2130552"/>
            <a:ext cx="1673352" cy="2816352"/>
          </a:xfrm>
        </p:spPr>
        <p:txBody>
          <a:bodyPr tIns="0"/>
          <a:lstStyle>
            <a:lvl1pPr marL="0" indent="0">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D2993DB-BA0E-5D4C-8BD2-AAEC690D1F7C}" type="datetime1">
              <a:rPr lang="en-US" smtClean="0"/>
              <a:t>9/6/15</a:t>
            </a:fld>
            <a:endParaRPr lang="en-US"/>
          </a:p>
        </p:txBody>
      </p:sp>
      <p:sp>
        <p:nvSpPr>
          <p:cNvPr id="6" name="Footer Placeholder 5"/>
          <p:cNvSpPr>
            <a:spLocks noGrp="1"/>
          </p:cNvSpPr>
          <p:nvPr>
            <p:ph type="ftr" sz="quarter" idx="11"/>
          </p:nvPr>
        </p:nvSpPr>
        <p:spPr/>
        <p:txBody>
          <a:bodyPr/>
          <a:lstStyle/>
          <a:p>
            <a:r>
              <a:rPr lang="en-US" smtClean="0"/>
              <a:t>© Helen Steinhauser, jaquette@edtech4ALEKS.com, August 2015.  </a:t>
            </a:r>
            <a:endParaRPr lang="en-US"/>
          </a:p>
        </p:txBody>
      </p:sp>
      <p:sp>
        <p:nvSpPr>
          <p:cNvPr id="7" name="Slide Number Placeholder 6"/>
          <p:cNvSpPr>
            <a:spLocks noGrp="1"/>
          </p:cNvSpPr>
          <p:nvPr>
            <p:ph type="sldNum" sz="quarter" idx="12"/>
          </p:nvPr>
        </p:nvSpPr>
        <p:spPr>
          <a:ln>
            <a:noFill/>
          </a:ln>
        </p:spPr>
        <p:txBody>
          <a:bodyPr/>
          <a:lstStyle>
            <a:lvl1pPr>
              <a:defRPr>
                <a:solidFill>
                  <a:srgbClr val="FFFFFF"/>
                </a:solidFill>
              </a:defRPr>
            </a:lvl1pPr>
          </a:lstStyle>
          <a:p>
            <a:fld id="{F7886C9C-DC18-4195-8FD5-A50AA931D419}" type="slidenum">
              <a:rPr lang="en-US" smtClean="0"/>
              <a:pPr/>
              <a:t>‹#›</a:t>
            </a:fld>
            <a:endParaRPr lang="en-US" dirty="0"/>
          </a:p>
        </p:txBody>
      </p:sp>
      <p:sp>
        <p:nvSpPr>
          <p:cNvPr id="11" name="Title 10"/>
          <p:cNvSpPr>
            <a:spLocks noGrp="1"/>
          </p:cNvSpPr>
          <p:nvPr>
            <p:ph type="title"/>
          </p:nvPr>
        </p:nvSpPr>
        <p:spPr>
          <a:xfrm>
            <a:off x="7159752" y="457200"/>
            <a:ext cx="1675660" cy="1673352"/>
          </a:xfrm>
        </p:spPr>
        <p:txBody>
          <a:bodyPr anchor="b"/>
          <a:lstStyle>
            <a:lvl1pPr algn="l">
              <a:defRPr sz="2000" spc="150" baseline="0"/>
            </a:lvl1pPr>
          </a:lstStyle>
          <a:p>
            <a:r>
              <a:rPr lang="en-US" smtClean="0"/>
              <a:t>Click to edit Master title style</a:t>
            </a:r>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1">
        <a:schemeClr val="bg2"/>
      </p:bgRef>
    </p:bg>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9" name="Rectangle 8"/>
          <p:cNvSpPr/>
          <p:nvPr/>
        </p:nvSpPr>
        <p:spPr>
          <a:xfrm>
            <a:off x="7010400" y="150876"/>
            <a:ext cx="1981200" cy="655624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idx="1"/>
          </p:nvPr>
        </p:nvSpPr>
        <p:spPr>
          <a:xfrm>
            <a:off x="152400" y="152400"/>
            <a:ext cx="6705600" cy="6553200"/>
          </a:xfrm>
        </p:spPr>
        <p:txBody>
          <a:bodyPr anchor="ctr"/>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lang="en-US" dirty="0"/>
          </a:p>
        </p:txBody>
      </p:sp>
      <p:sp>
        <p:nvSpPr>
          <p:cNvPr id="4" name="Text Placeholder 3"/>
          <p:cNvSpPr>
            <a:spLocks noGrp="1"/>
          </p:cNvSpPr>
          <p:nvPr>
            <p:ph type="body" sz="half" idx="2"/>
          </p:nvPr>
        </p:nvSpPr>
        <p:spPr>
          <a:xfrm>
            <a:off x="7162800" y="2133600"/>
            <a:ext cx="1676400" cy="2971800"/>
          </a:xfrm>
        </p:spPr>
        <p:txBody>
          <a:bodyPr tIns="0"/>
          <a:lstStyle>
            <a:lvl1pPr marL="0" indent="0">
              <a:buNone/>
              <a:defRPr sz="14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1E94D17-806A-2646-8F79-971D2FAA7EAE}" type="datetime1">
              <a:rPr lang="en-US" smtClean="0"/>
              <a:t>9/6/15</a:t>
            </a:fld>
            <a:endParaRPr lang="en-US" dirty="0"/>
          </a:p>
        </p:txBody>
      </p:sp>
      <p:sp>
        <p:nvSpPr>
          <p:cNvPr id="6" name="Footer Placeholder 5"/>
          <p:cNvSpPr>
            <a:spLocks noGrp="1"/>
          </p:cNvSpPr>
          <p:nvPr>
            <p:ph type="ftr" sz="quarter" idx="11"/>
          </p:nvPr>
        </p:nvSpPr>
        <p:spPr/>
        <p:txBody>
          <a:bodyPr/>
          <a:lstStyle/>
          <a:p>
            <a:r>
              <a:rPr lang="en-US" smtClean="0"/>
              <a:t>© Helen Steinhauser, jaquette@edtech4ALEKS.com, August 2015.  </a:t>
            </a:r>
            <a:endParaRPr lang="en-US"/>
          </a:p>
        </p:txBody>
      </p:sp>
      <p:sp>
        <p:nvSpPr>
          <p:cNvPr id="7" name="Slide Number Placeholder 6"/>
          <p:cNvSpPr>
            <a:spLocks noGrp="1"/>
          </p:cNvSpPr>
          <p:nvPr>
            <p:ph type="sldNum" sz="quarter" idx="12"/>
          </p:nvPr>
        </p:nvSpPr>
        <p:spPr/>
        <p:txBody>
          <a:bodyPr/>
          <a:lstStyle/>
          <a:p>
            <a:fld id="{F7886C9C-DC18-4195-8FD5-A50AA931D419}" type="slidenum">
              <a:rPr lang="en-US" smtClean="0"/>
              <a:pPr/>
              <a:t>‹#›</a:t>
            </a:fld>
            <a:endParaRPr lang="en-US"/>
          </a:p>
        </p:txBody>
      </p:sp>
      <p:sp>
        <p:nvSpPr>
          <p:cNvPr id="10" name="Title 9"/>
          <p:cNvSpPr>
            <a:spLocks noGrp="1"/>
          </p:cNvSpPr>
          <p:nvPr>
            <p:ph type="title"/>
          </p:nvPr>
        </p:nvSpPr>
        <p:spPr>
          <a:xfrm>
            <a:off x="7162800" y="460248"/>
            <a:ext cx="1676400" cy="1673352"/>
          </a:xfrm>
        </p:spPr>
        <p:txBody>
          <a:bodyPr anchor="b"/>
          <a:lstStyle>
            <a:lvl1pPr algn="l">
              <a:defRPr sz="2000" spc="150" baseline="0">
                <a:solidFill>
                  <a:schemeClr val="tx2"/>
                </a:solidFill>
              </a:defRPr>
            </a:lvl1pPr>
          </a:lstStyle>
          <a:p>
            <a:r>
              <a:rPr lang="en-US" smtClean="0"/>
              <a:t>Click to edit Master title style</a:t>
            </a:r>
            <a:endParaRPr lang="en-US" dirty="0"/>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_rels/slideMaster2.xml.rels><?xml version="1.0" encoding="UTF-8" standalone="yes"?>
<Relationships xmlns="http://schemas.openxmlformats.org/package/2006/relationships"><Relationship Id="rId11" Type="http://schemas.openxmlformats.org/officeDocument/2006/relationships/slideLayout" Target="../slideLayouts/slideLayout22.xml"/><Relationship Id="rId12" Type="http://schemas.openxmlformats.org/officeDocument/2006/relationships/theme" Target="../theme/theme2.xml"/><Relationship Id="rId1" Type="http://schemas.openxmlformats.org/officeDocument/2006/relationships/slideLayout" Target="../slideLayouts/slideLayout12.xml"/><Relationship Id="rId2" Type="http://schemas.openxmlformats.org/officeDocument/2006/relationships/slideLayout" Target="../slideLayouts/slideLayout13.xml"/><Relationship Id="rId3" Type="http://schemas.openxmlformats.org/officeDocument/2006/relationships/slideLayout" Target="../slideLayouts/slideLayout14.xml"/><Relationship Id="rId4" Type="http://schemas.openxmlformats.org/officeDocument/2006/relationships/slideLayout" Target="../slideLayouts/slideLayout15.xml"/><Relationship Id="rId5" Type="http://schemas.openxmlformats.org/officeDocument/2006/relationships/slideLayout" Target="../slideLayouts/slideLayout16.xml"/><Relationship Id="rId6" Type="http://schemas.openxmlformats.org/officeDocument/2006/relationships/slideLayout" Target="../slideLayouts/slideLayout17.xml"/><Relationship Id="rId7" Type="http://schemas.openxmlformats.org/officeDocument/2006/relationships/slideLayout" Target="../slideLayouts/slideLayout18.xml"/><Relationship Id="rId8" Type="http://schemas.openxmlformats.org/officeDocument/2006/relationships/slideLayout" Target="../slideLayouts/slideLayout19.xml"/><Relationship Id="rId9" Type="http://schemas.openxmlformats.org/officeDocument/2006/relationships/slideLayout" Target="../slideLayouts/slideLayout20.xml"/><Relationship Id="rId10"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152400" y="1634971"/>
            <a:ext cx="8831802" cy="5045476"/>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152399" y="152400"/>
            <a:ext cx="8814047" cy="1346447"/>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381000" y="355847"/>
            <a:ext cx="8381260" cy="1054394"/>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380999" y="1719071"/>
            <a:ext cx="8407893" cy="440740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370888" y="6356350"/>
            <a:ext cx="2133600" cy="274320"/>
          </a:xfrm>
          <a:prstGeom prst="rect">
            <a:avLst/>
          </a:prstGeom>
        </p:spPr>
        <p:txBody>
          <a:bodyPr vert="horz" lIns="91440" tIns="45720" rIns="91440" bIns="45720" rtlCol="0" anchor="ctr"/>
          <a:lstStyle>
            <a:lvl1pPr algn="l">
              <a:defRPr sz="1100">
                <a:solidFill>
                  <a:schemeClr val="tx2"/>
                </a:solidFill>
              </a:defRPr>
            </a:lvl1pPr>
          </a:lstStyle>
          <a:p>
            <a:fld id="{57D5F2FB-FAC6-A944-A270-21CF2E9264B4}" type="datetime1">
              <a:rPr lang="en-US" smtClean="0"/>
              <a:t>9/6/15</a:t>
            </a:fld>
            <a:endParaRPr lang="en-US" dirty="0"/>
          </a:p>
        </p:txBody>
      </p:sp>
      <p:sp>
        <p:nvSpPr>
          <p:cNvPr id="5" name="Footer Placeholder 4"/>
          <p:cNvSpPr>
            <a:spLocks noGrp="1"/>
          </p:cNvSpPr>
          <p:nvPr>
            <p:ph type="ftr" sz="quarter" idx="3"/>
          </p:nvPr>
        </p:nvSpPr>
        <p:spPr>
          <a:xfrm>
            <a:off x="2504488" y="6355080"/>
            <a:ext cx="4459768" cy="275590"/>
          </a:xfrm>
          <a:prstGeom prst="rect">
            <a:avLst/>
          </a:prstGeom>
        </p:spPr>
        <p:txBody>
          <a:bodyPr vert="horz" lIns="91440" tIns="45720" rIns="91440" bIns="45720" rtlCol="0" anchor="ctr"/>
          <a:lstStyle>
            <a:lvl1pPr algn="ctr">
              <a:defRPr sz="1100">
                <a:solidFill>
                  <a:schemeClr val="tx2"/>
                </a:solidFill>
              </a:defRPr>
            </a:lvl1pPr>
          </a:lstStyle>
          <a:p>
            <a:r>
              <a:rPr lang="en-US" dirty="0" smtClean="0"/>
              <a:t>© Helen </a:t>
            </a:r>
            <a:r>
              <a:rPr lang="en-US" dirty="0" err="1" smtClean="0"/>
              <a:t>Steinhauser</a:t>
            </a:r>
            <a:r>
              <a:rPr lang="en-US" dirty="0" smtClean="0"/>
              <a:t>, jaquette@edtech4ALEKS.com, August 2015.  </a:t>
            </a:r>
            <a:endParaRPr lang="en-US" dirty="0"/>
          </a:p>
        </p:txBody>
      </p:sp>
      <p:sp>
        <p:nvSpPr>
          <p:cNvPr id="6" name="Slide Number Placeholder 5"/>
          <p:cNvSpPr>
            <a:spLocks noGrp="1"/>
          </p:cNvSpPr>
          <p:nvPr>
            <p:ph type="sldNum" sz="quarter" idx="4"/>
          </p:nvPr>
        </p:nvSpPr>
        <p:spPr>
          <a:xfrm>
            <a:off x="8234680" y="6355080"/>
            <a:ext cx="582966" cy="274320"/>
          </a:xfrm>
          <a:prstGeom prst="rect">
            <a:avLst/>
          </a:prstGeom>
          <a:ln w="19050">
            <a:noFill/>
          </a:ln>
        </p:spPr>
        <p:txBody>
          <a:bodyPr vert="horz" lIns="91440" tIns="45720" rIns="91440" bIns="45720" rtlCol="0" anchor="ctr"/>
          <a:lstStyle>
            <a:lvl1pPr algn="ctr">
              <a:defRPr sz="1100">
                <a:solidFill>
                  <a:schemeClr val="tx2"/>
                </a:solidFill>
              </a:defRPr>
            </a:lvl1pPr>
          </a:lstStyle>
          <a:p>
            <a:pPr algn="r"/>
            <a:fld id="{F7886C9C-DC18-4195-8FD5-A50AA931D419}" type="slidenum">
              <a:rPr lang="en-US" smtClean="0"/>
              <a:pPr algn="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dt="0"/>
  <p:txStyles>
    <p:titleStyle>
      <a:lvl1pPr algn="ctr" defTabSz="914400" rtl="0" eaLnBrk="1" latinLnBrk="0" hangingPunct="1">
        <a:spcBef>
          <a:spcPct val="0"/>
        </a:spcBef>
        <a:buNone/>
        <a:defRPr sz="3200" kern="1200" cap="all" spc="200" baseline="0">
          <a:ln>
            <a:noFill/>
          </a:ln>
          <a:solidFill>
            <a:schemeClr val="bg1"/>
          </a:solidFill>
          <a:effectLst/>
          <a:latin typeface="+mj-lt"/>
          <a:ea typeface="+mj-ea"/>
          <a:cs typeface="+mj-cs"/>
        </a:defRPr>
      </a:lvl1pPr>
    </p:titleStyle>
    <p:bodyStyle>
      <a:lvl1pPr marL="274320" indent="-228600" algn="l" defTabSz="914400" rtl="0" eaLnBrk="1" latinLnBrk="0" hangingPunct="1">
        <a:spcBef>
          <a:spcPct val="20000"/>
        </a:spcBef>
        <a:buClr>
          <a:schemeClr val="accent1"/>
        </a:buClr>
        <a:buFont typeface="Wingdings 2" pitchFamily="18" charset="2"/>
        <a:buChar char=""/>
        <a:defRPr sz="2000" kern="1200" spc="150" baseline="0">
          <a:solidFill>
            <a:schemeClr val="tx2"/>
          </a:solidFill>
          <a:latin typeface="+mn-lt"/>
          <a:ea typeface="+mn-ea"/>
          <a:cs typeface="+mn-cs"/>
        </a:defRPr>
      </a:lvl1pPr>
      <a:lvl2pPr marL="548640" indent="-182880" algn="l" defTabSz="914400" rtl="0" eaLnBrk="1" latinLnBrk="0" hangingPunct="1">
        <a:spcBef>
          <a:spcPct val="20000"/>
        </a:spcBef>
        <a:buClr>
          <a:schemeClr val="accent2"/>
        </a:buClr>
        <a:buFont typeface="Wingdings" pitchFamily="2" charset="2"/>
        <a:buChar char="§"/>
        <a:defRPr sz="1800" kern="1200" spc="100" baseline="0">
          <a:solidFill>
            <a:schemeClr val="tx2"/>
          </a:solidFill>
          <a:latin typeface="+mn-lt"/>
          <a:ea typeface="+mn-ea"/>
          <a:cs typeface="+mn-cs"/>
        </a:defRPr>
      </a:lvl2pPr>
      <a:lvl3pPr marL="822960" indent="-182880" algn="l" defTabSz="914400" rtl="0" eaLnBrk="1" latinLnBrk="0" hangingPunct="1">
        <a:spcBef>
          <a:spcPct val="20000"/>
        </a:spcBef>
        <a:buClr>
          <a:schemeClr val="accent3"/>
        </a:buClr>
        <a:buFont typeface="Wingdings" pitchFamily="2" charset="2"/>
        <a:buChar char="§"/>
        <a:defRPr sz="1600" kern="1200" spc="100" baseline="0">
          <a:solidFill>
            <a:schemeClr val="tx2"/>
          </a:solidFill>
          <a:latin typeface="+mn-lt"/>
          <a:ea typeface="+mn-ea"/>
          <a:cs typeface="+mn-cs"/>
        </a:defRPr>
      </a:lvl3pPr>
      <a:lvl4pPr marL="1097280" indent="-182880" algn="l" defTabSz="914400" rtl="0" eaLnBrk="1" latinLnBrk="0" hangingPunct="1">
        <a:spcBef>
          <a:spcPct val="20000"/>
        </a:spcBef>
        <a:buClr>
          <a:schemeClr val="accent4"/>
        </a:buClr>
        <a:buFont typeface="Wingdings" pitchFamily="2" charset="2"/>
        <a:buChar char="§"/>
        <a:defRPr sz="1400" kern="1200">
          <a:solidFill>
            <a:schemeClr val="tx2"/>
          </a:solidFill>
          <a:latin typeface="+mn-lt"/>
          <a:ea typeface="+mn-ea"/>
          <a:cs typeface="+mn-cs"/>
        </a:defRPr>
      </a:lvl4pPr>
      <a:lvl5pPr marL="1280160" indent="-182880" algn="l" defTabSz="914400" rtl="0" eaLnBrk="1" latinLnBrk="0" hangingPunct="1">
        <a:spcBef>
          <a:spcPct val="20000"/>
        </a:spcBef>
        <a:buClr>
          <a:schemeClr val="accent6"/>
        </a:buClr>
        <a:buFont typeface="Wingdings" pitchFamily="2" charset="2"/>
        <a:buChar char="§"/>
        <a:defRPr sz="1300" kern="1200" spc="100" baseline="0">
          <a:solidFill>
            <a:schemeClr val="tx2"/>
          </a:solidFill>
          <a:latin typeface="+mn-lt"/>
          <a:ea typeface="+mn-ea"/>
          <a:cs typeface="+mn-cs"/>
        </a:defRPr>
      </a:lvl5pPr>
      <a:lvl6pPr marL="1554480" indent="-182880" algn="l" defTabSz="914400" rtl="0" eaLnBrk="1" latinLnBrk="0" hangingPunct="1">
        <a:spcBef>
          <a:spcPct val="20000"/>
        </a:spcBef>
        <a:buClr>
          <a:schemeClr val="accent1"/>
        </a:buClr>
        <a:buFont typeface="Wingdings" pitchFamily="2" charset="2"/>
        <a:buChar char="§"/>
        <a:defRPr sz="1200" kern="1200">
          <a:solidFill>
            <a:schemeClr val="tx2"/>
          </a:solidFill>
          <a:latin typeface="+mn-lt"/>
          <a:ea typeface="+mn-ea"/>
          <a:cs typeface="+mn-cs"/>
        </a:defRPr>
      </a:lvl6pPr>
      <a:lvl7pPr marL="1828800" indent="-182880" algn="l" defTabSz="914400" rtl="0" eaLnBrk="1" latinLnBrk="0" hangingPunct="1">
        <a:spcBef>
          <a:spcPct val="20000"/>
        </a:spcBef>
        <a:buClr>
          <a:schemeClr val="accent2"/>
        </a:buClr>
        <a:buFont typeface="Wingdings" pitchFamily="2" charset="2"/>
        <a:buChar char="§"/>
        <a:defRPr sz="1200" kern="1200">
          <a:solidFill>
            <a:schemeClr val="tx2"/>
          </a:solidFill>
          <a:latin typeface="+mn-lt"/>
          <a:ea typeface="+mn-ea"/>
          <a:cs typeface="+mn-cs"/>
        </a:defRPr>
      </a:lvl7pPr>
      <a:lvl8pPr marL="2103120" indent="-182880" algn="l" defTabSz="914400" rtl="0" eaLnBrk="1" latinLnBrk="0" hangingPunct="1">
        <a:spcBef>
          <a:spcPct val="20000"/>
        </a:spcBef>
        <a:buClr>
          <a:schemeClr val="accent3"/>
        </a:buClr>
        <a:buFont typeface="Wingdings" pitchFamily="2" charset="2"/>
        <a:buChar char="§"/>
        <a:defRPr sz="1200" kern="1200">
          <a:solidFill>
            <a:schemeClr val="tx2"/>
          </a:solidFill>
          <a:latin typeface="+mn-lt"/>
          <a:ea typeface="+mn-ea"/>
          <a:cs typeface="+mn-cs"/>
        </a:defRPr>
      </a:lvl8pPr>
      <a:lvl9pPr marL="2377440" indent="-182880" algn="l" defTabSz="914400" rtl="0" eaLnBrk="1" latinLnBrk="0" hangingPunct="1">
        <a:spcBef>
          <a:spcPct val="20000"/>
        </a:spcBef>
        <a:buClr>
          <a:schemeClr val="accent5"/>
        </a:buClr>
        <a:buFont typeface="Wingdings" pitchFamily="2" charset="2"/>
        <a:buChar char="§"/>
        <a:defRPr sz="12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152718"/>
            <a:ext cx="5791200" cy="1371600"/>
          </a:xfrm>
          <a:prstGeom prst="rect">
            <a:avLst/>
          </a:prstGeom>
        </p:spPr>
        <p:txBody>
          <a:bodyPr vert="horz" lIns="91440" tIns="45720" rIns="91440" bIns="45720" rtlCol="0" anchor="b">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752600"/>
            <a:ext cx="7620000" cy="43735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457200" y="6172201"/>
            <a:ext cx="3429000" cy="304800"/>
          </a:xfrm>
          <a:prstGeom prst="rect">
            <a:avLst/>
          </a:prstGeom>
        </p:spPr>
        <p:txBody>
          <a:bodyPr vert="horz" lIns="91440" tIns="45720" rIns="91440" bIns="0" rtlCol="0" anchor="b"/>
          <a:lstStyle>
            <a:lvl1pPr algn="l">
              <a:defRPr sz="1000">
                <a:solidFill>
                  <a:schemeClr val="tx1"/>
                </a:solidFill>
              </a:defRPr>
            </a:lvl1pPr>
          </a:lstStyle>
          <a:p>
            <a:fld id="{642AB637-ABFB-FB44-9059-9B90409A7BDF}" type="datetime1">
              <a:rPr lang="en-US" smtClean="0"/>
              <a:t>9/6/15</a:t>
            </a:fld>
            <a:endParaRPr lang="en-US" dirty="0"/>
          </a:p>
        </p:txBody>
      </p:sp>
      <p:sp>
        <p:nvSpPr>
          <p:cNvPr id="5" name="Footer Placeholder 4"/>
          <p:cNvSpPr>
            <a:spLocks noGrp="1"/>
          </p:cNvSpPr>
          <p:nvPr>
            <p:ph type="ftr" sz="quarter" idx="3"/>
          </p:nvPr>
        </p:nvSpPr>
        <p:spPr>
          <a:xfrm>
            <a:off x="457200" y="6492875"/>
            <a:ext cx="3429000" cy="283845"/>
          </a:xfrm>
          <a:prstGeom prst="rect">
            <a:avLst/>
          </a:prstGeom>
        </p:spPr>
        <p:txBody>
          <a:bodyPr vert="horz" lIns="91440" tIns="45720" rIns="91440" bIns="45720" rtlCol="0" anchor="t"/>
          <a:lstStyle>
            <a:lvl1pPr algn="l">
              <a:defRPr sz="1000">
                <a:solidFill>
                  <a:schemeClr val="tx1"/>
                </a:solidFill>
              </a:defRPr>
            </a:lvl1pPr>
          </a:lstStyle>
          <a:p>
            <a:r>
              <a:rPr lang="en-US" smtClean="0"/>
              <a:t>© Helen Steinhauser, jaquette@edtech4ALEKS.com, August 2015.  </a:t>
            </a:r>
            <a:endParaRPr lang="en-US" dirty="0"/>
          </a:p>
        </p:txBody>
      </p:sp>
      <p:sp>
        <p:nvSpPr>
          <p:cNvPr id="6" name="Slide Number Placeholder 5"/>
          <p:cNvSpPr>
            <a:spLocks noGrp="1"/>
          </p:cNvSpPr>
          <p:nvPr>
            <p:ph type="sldNum" sz="quarter" idx="4"/>
          </p:nvPr>
        </p:nvSpPr>
        <p:spPr>
          <a:xfrm rot="16200000">
            <a:off x="8227377" y="5885497"/>
            <a:ext cx="1315721" cy="365125"/>
          </a:xfrm>
          <a:prstGeom prst="rect">
            <a:avLst/>
          </a:prstGeom>
        </p:spPr>
        <p:txBody>
          <a:bodyPr vert="horz" lIns="91440" tIns="45720" rIns="91440" bIns="45720" rtlCol="0" anchor="ctr"/>
          <a:lstStyle>
            <a:lvl1pPr algn="l">
              <a:defRPr sz="2400" b="1">
                <a:solidFill>
                  <a:schemeClr val="tx2"/>
                </a:solidFill>
              </a:defRPr>
            </a:lvl1pPr>
          </a:lstStyle>
          <a:p>
            <a:pPr algn="r"/>
            <a:fld id="{F7886C9C-DC18-4195-8FD5-A50AA931D419}" type="slidenum">
              <a:rPr lang="en-US" smtClean="0"/>
              <a:pPr algn="r"/>
              <a:t>‹#›</a:t>
            </a:fld>
            <a:endParaRPr lang="en-US" dirty="0"/>
          </a:p>
        </p:txBody>
      </p:sp>
      <p:sp>
        <p:nvSpPr>
          <p:cNvPr id="7" name="Rectangle 6"/>
          <p:cNvSpPr/>
          <p:nvPr/>
        </p:nvSpPr>
        <p:spPr>
          <a:xfrm>
            <a:off x="9001124" y="0"/>
            <a:ext cx="142876" cy="13716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9001124" y="1371600"/>
            <a:ext cx="142876" cy="54864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sldNum="0" hdr="0" dt="0"/>
  <p:txStyles>
    <p:titleStyle>
      <a:lvl1pPr algn="l" defTabSz="914400" rtl="0" eaLnBrk="1" latinLnBrk="0" hangingPunct="1">
        <a:spcBef>
          <a:spcPct val="0"/>
        </a:spcBef>
        <a:buNone/>
        <a:defRPr sz="3600" kern="1200" cap="all" spc="-60" baseline="0">
          <a:solidFill>
            <a:schemeClr val="tx2"/>
          </a:solidFill>
          <a:latin typeface="+mj-lt"/>
          <a:ea typeface="+mj-ea"/>
          <a:cs typeface="+mj-cs"/>
        </a:defRPr>
      </a:lvl1pPr>
    </p:titleStyle>
    <p:bodyStyle>
      <a:lvl1pPr marL="0" indent="0" algn="l" defTabSz="914400" rtl="0" eaLnBrk="1" latinLnBrk="0" hangingPunct="1">
        <a:spcBef>
          <a:spcPct val="20000"/>
        </a:spcBef>
        <a:spcAft>
          <a:spcPts val="600"/>
        </a:spcAft>
        <a:buFont typeface="Arial" pitchFamily="34" charset="0"/>
        <a:buNone/>
        <a:defRPr sz="2000" b="1" kern="1200">
          <a:solidFill>
            <a:schemeClr val="tx1"/>
          </a:solidFill>
          <a:latin typeface="+mn-lt"/>
          <a:ea typeface="+mn-ea"/>
          <a:cs typeface="+mn-cs"/>
        </a:defRPr>
      </a:lvl1pPr>
      <a:lvl2pPr marL="457200" indent="-182880" algn="l" defTabSz="914400" rtl="0" eaLnBrk="1" latinLnBrk="0" hangingPunct="1">
        <a:spcBef>
          <a:spcPct val="20000"/>
        </a:spcBef>
        <a:buClr>
          <a:schemeClr val="tx2"/>
        </a:buClr>
        <a:buFont typeface="Arial" pitchFamily="34" charset="0"/>
        <a:buChar char="•"/>
        <a:defRPr sz="2000" kern="1200">
          <a:solidFill>
            <a:schemeClr val="tx1"/>
          </a:solidFill>
          <a:latin typeface="+mn-lt"/>
          <a:ea typeface="+mn-ea"/>
          <a:cs typeface="+mn-cs"/>
        </a:defRPr>
      </a:lvl2pPr>
      <a:lvl3pPr marL="1143000" indent="-228600" algn="l" defTabSz="914400" rtl="0" eaLnBrk="1" latinLnBrk="0" hangingPunct="1">
        <a:spcBef>
          <a:spcPct val="20000"/>
        </a:spcBef>
        <a:buClr>
          <a:schemeClr val="tx2"/>
        </a:buClr>
        <a:buFont typeface="Arial" pitchFamily="34" charset="0"/>
        <a:buChar char="•"/>
        <a:defRPr sz="1800" kern="1200">
          <a:solidFill>
            <a:schemeClr val="tx1"/>
          </a:solidFill>
          <a:latin typeface="+mn-lt"/>
          <a:ea typeface="+mn-ea"/>
          <a:cs typeface="+mn-cs"/>
        </a:defRPr>
      </a:lvl3pPr>
      <a:lvl4pPr marL="1600200" indent="-228600" algn="l" defTabSz="914400" rtl="0" eaLnBrk="1" latinLnBrk="0" hangingPunct="1">
        <a:spcBef>
          <a:spcPct val="20000"/>
        </a:spcBef>
        <a:buClr>
          <a:schemeClr val="tx2"/>
        </a:buClr>
        <a:buFont typeface="Arial" pitchFamily="34" charset="0"/>
        <a:buChar char="•"/>
        <a:defRPr sz="1800" kern="1200">
          <a:solidFill>
            <a:schemeClr val="tx1"/>
          </a:solidFill>
          <a:latin typeface="+mn-lt"/>
          <a:ea typeface="+mn-ea"/>
          <a:cs typeface="+mn-cs"/>
        </a:defRPr>
      </a:lvl4pPr>
      <a:lvl5pPr marL="2057400" indent="-228600" algn="l" defTabSz="914400" rtl="0" eaLnBrk="1" latinLnBrk="0" hangingPunct="1">
        <a:spcBef>
          <a:spcPct val="20000"/>
        </a:spcBef>
        <a:buClr>
          <a:schemeClr val="tx2"/>
        </a:buClr>
        <a:buFont typeface="Arial" pitchFamily="34" charset="0"/>
        <a:buChar char="•"/>
        <a:defRPr sz="1800" kern="1200" baseline="0">
          <a:solidFill>
            <a:schemeClr val="tx1"/>
          </a:solidFill>
          <a:latin typeface="+mn-lt"/>
          <a:ea typeface="+mn-ea"/>
          <a:cs typeface="+mn-cs"/>
        </a:defRPr>
      </a:lvl5pPr>
      <a:lvl6pPr marL="25146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6pPr>
      <a:lvl7pPr marL="29718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7pPr>
      <a:lvl8pPr marL="34290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8pPr>
      <a:lvl9pPr marL="38862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5.xml"/><Relationship Id="rId2" Type="http://schemas.openxmlformats.org/officeDocument/2006/relationships/image" Target="../media/image3.jpeg"/><Relationship Id="rId3" Type="http://schemas.microsoft.com/office/2007/relationships/hdphoto" Target="../media/hdphoto1.wdp"/></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5.xml"/><Relationship Id="rId2" Type="http://schemas.openxmlformats.org/officeDocument/2006/relationships/image" Target="../media/image4.jpeg"/><Relationship Id="rId3" Type="http://schemas.microsoft.com/office/2007/relationships/hdphoto" Target="../media/hdphoto2.wdp"/></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5.xml"/><Relationship Id="rId2" Type="http://schemas.openxmlformats.org/officeDocument/2006/relationships/image" Target="../media/image5.jpeg"/><Relationship Id="rId3" Type="http://schemas.microsoft.com/office/2007/relationships/hdphoto" Target="../media/hdphoto3.wdp"/></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5.xml"/><Relationship Id="rId2" Type="http://schemas.openxmlformats.org/officeDocument/2006/relationships/image" Target="../media/image6.jpeg"/><Relationship Id="rId3" Type="http://schemas.microsoft.com/office/2007/relationships/hdphoto" Target="../media/hdphoto4.wdp"/></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5.xml"/><Relationship Id="rId2" Type="http://schemas.openxmlformats.org/officeDocument/2006/relationships/image" Target="../media/image7.jpeg"/><Relationship Id="rId3" Type="http://schemas.microsoft.com/office/2007/relationships/hdphoto" Target="../media/hdphoto5.wdp"/></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p:txBody>
          <a:bodyPr/>
          <a:lstStyle/>
          <a:p>
            <a:r>
              <a:rPr lang="en-US" dirty="0" smtClean="0"/>
              <a:t>Grade 4, Module 1, Lesson 1</a:t>
            </a:r>
            <a:endParaRPr lang="en-US" dirty="0"/>
          </a:p>
        </p:txBody>
      </p:sp>
      <p:sp>
        <p:nvSpPr>
          <p:cNvPr id="3" name="Title 2"/>
          <p:cNvSpPr>
            <a:spLocks noGrp="1"/>
          </p:cNvSpPr>
          <p:nvPr>
            <p:ph type="title"/>
          </p:nvPr>
        </p:nvSpPr>
        <p:spPr/>
        <p:txBody>
          <a:bodyPr/>
          <a:lstStyle/>
          <a:p>
            <a:r>
              <a:rPr lang="en-US" dirty="0" smtClean="0"/>
              <a:t>Multiplication </a:t>
            </a:r>
            <a:r>
              <a:rPr lang="en-US" dirty="0" err="1" smtClean="0"/>
              <a:t>EQuations</a:t>
            </a:r>
            <a:endParaRPr lang="en-US" dirty="0"/>
          </a:p>
        </p:txBody>
      </p:sp>
      <p:sp>
        <p:nvSpPr>
          <p:cNvPr id="4" name="Footer Placeholder 3"/>
          <p:cNvSpPr>
            <a:spLocks noGrp="1"/>
          </p:cNvSpPr>
          <p:nvPr>
            <p:ph type="ftr" sz="quarter" idx="12"/>
          </p:nvPr>
        </p:nvSpPr>
        <p:spPr>
          <a:xfrm>
            <a:off x="1058421" y="6356350"/>
            <a:ext cx="5342379" cy="274320"/>
          </a:xfrm>
        </p:spPr>
        <p:txBody>
          <a:bodyPr/>
          <a:lstStyle/>
          <a:p>
            <a:r>
              <a:rPr lang="en-US" dirty="0" smtClean="0"/>
              <a:t>© Helen </a:t>
            </a:r>
            <a:r>
              <a:rPr lang="en-US" dirty="0" err="1" smtClean="0"/>
              <a:t>Steinhauser</a:t>
            </a:r>
            <a:r>
              <a:rPr lang="en-US" dirty="0" smtClean="0"/>
              <a:t>, jaquette@edtech4ALEKS.com, August 2015.  </a:t>
            </a:r>
            <a:endParaRPr lang="en-US" dirty="0"/>
          </a:p>
        </p:txBody>
      </p:sp>
    </p:spTree>
    <p:extLst>
      <p:ext uri="{BB962C8B-B14F-4D97-AF65-F5344CB8AC3E}">
        <p14:creationId xmlns:p14="http://schemas.microsoft.com/office/powerpoint/2010/main" val="850104382"/>
      </p:ext>
    </p:extLst>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You do it together</a:t>
            </a:r>
            <a:endParaRPr lang="en-US" dirty="0"/>
          </a:p>
        </p:txBody>
      </p:sp>
      <p:sp>
        <p:nvSpPr>
          <p:cNvPr id="3" name="Content Placeholder 2"/>
          <p:cNvSpPr>
            <a:spLocks noGrp="1"/>
          </p:cNvSpPr>
          <p:nvPr>
            <p:ph sz="half" idx="1"/>
          </p:nvPr>
        </p:nvSpPr>
        <p:spPr>
          <a:xfrm>
            <a:off x="457199" y="1574800"/>
            <a:ext cx="3828505" cy="4525963"/>
          </a:xfrm>
        </p:spPr>
        <p:txBody>
          <a:bodyPr>
            <a:normAutofit/>
          </a:bodyPr>
          <a:lstStyle/>
          <a:p>
            <a:pPr marL="457200" indent="-457200">
              <a:buFont typeface="Arial"/>
              <a:buChar char="•"/>
            </a:pPr>
            <a:r>
              <a:rPr lang="en-US" dirty="0" smtClean="0"/>
              <a:t>Show</a:t>
            </a:r>
            <a:r>
              <a:rPr lang="en-US" dirty="0"/>
              <a:t> 2 thousands 3 </a:t>
            </a:r>
            <a:r>
              <a:rPr lang="en-US" dirty="0" smtClean="0"/>
              <a:t>tens, as </a:t>
            </a:r>
            <a:r>
              <a:rPr lang="en-US" dirty="0"/>
              <a:t>place value disks. </a:t>
            </a:r>
            <a:r>
              <a:rPr lang="en-US" dirty="0" smtClean="0"/>
              <a:t>Write </a:t>
            </a:r>
            <a:r>
              <a:rPr lang="en-US" dirty="0"/>
              <a:t>the number below it.</a:t>
            </a:r>
          </a:p>
          <a:p>
            <a:pPr marL="457200" indent="-457200">
              <a:buFont typeface="Arial"/>
              <a:buChar char="•"/>
            </a:pPr>
            <a:r>
              <a:rPr lang="en-US" dirty="0" smtClean="0"/>
              <a:t>Say </a:t>
            </a:r>
            <a:r>
              <a:rPr lang="en-US" dirty="0"/>
              <a:t>the number in standard form</a:t>
            </a:r>
            <a:r>
              <a:rPr lang="en-US" dirty="0" smtClean="0"/>
              <a:t>.</a:t>
            </a:r>
          </a:p>
          <a:p>
            <a:pPr marL="457200" indent="-457200">
              <a:buFont typeface="Arial"/>
              <a:buChar char="•"/>
            </a:pPr>
            <a:r>
              <a:rPr lang="en-US" dirty="0" smtClean="0"/>
              <a:t>2030</a:t>
            </a:r>
          </a:p>
          <a:p>
            <a:endParaRPr lang="en-US" dirty="0"/>
          </a:p>
        </p:txBody>
      </p:sp>
      <p:graphicFrame>
        <p:nvGraphicFramePr>
          <p:cNvPr id="5" name="Content Placeholder 4"/>
          <p:cNvGraphicFramePr>
            <a:graphicFrameLocks noGrp="1"/>
          </p:cNvGraphicFramePr>
          <p:nvPr>
            <p:ph sz="half" idx="2"/>
            <p:extLst>
              <p:ext uri="{D42A27DB-BD31-4B8C-83A1-F6EECF244321}">
                <p14:modId xmlns:p14="http://schemas.microsoft.com/office/powerpoint/2010/main" val="2863079312"/>
              </p:ext>
            </p:extLst>
          </p:nvPr>
        </p:nvGraphicFramePr>
        <p:xfrm>
          <a:off x="4285705" y="2765142"/>
          <a:ext cx="4321176" cy="2380685"/>
        </p:xfrm>
        <a:graphic>
          <a:graphicData uri="http://schemas.openxmlformats.org/drawingml/2006/table">
            <a:tbl>
              <a:tblPr firstRow="1" bandRow="1">
                <a:tableStyleId>{5C22544A-7EE6-4342-B048-85BDC9FD1C3A}</a:tableStyleId>
              </a:tblPr>
              <a:tblGrid>
                <a:gridCol w="1080294"/>
                <a:gridCol w="1080294"/>
                <a:gridCol w="1080294"/>
                <a:gridCol w="1080294"/>
              </a:tblGrid>
              <a:tr h="647807">
                <a:tc>
                  <a:txBody>
                    <a:bodyPr/>
                    <a:lstStyle/>
                    <a:p>
                      <a:endParaRPr lang="en-US" dirty="0"/>
                    </a:p>
                  </a:txBody>
                  <a:tcPr/>
                </a:tc>
                <a:tc>
                  <a:txBody>
                    <a:bodyPr/>
                    <a:lstStyle/>
                    <a:p>
                      <a:endParaRPr lang="en-US"/>
                    </a:p>
                  </a:txBody>
                  <a:tcPr/>
                </a:tc>
                <a:tc>
                  <a:txBody>
                    <a:bodyPr/>
                    <a:lstStyle/>
                    <a:p>
                      <a:endParaRPr lang="en-US"/>
                    </a:p>
                  </a:txBody>
                  <a:tcPr/>
                </a:tc>
                <a:tc>
                  <a:txBody>
                    <a:bodyPr/>
                    <a:lstStyle/>
                    <a:p>
                      <a:endParaRPr lang="en-US"/>
                    </a:p>
                  </a:txBody>
                  <a:tcPr/>
                </a:tc>
              </a:tr>
              <a:tr h="1732878">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dirty="0"/>
                    </a:p>
                  </a:txBody>
                  <a:tcPr/>
                </a:tc>
              </a:tr>
            </a:tbl>
          </a:graphicData>
        </a:graphic>
      </p:graphicFrame>
      <p:sp>
        <p:nvSpPr>
          <p:cNvPr id="4" name="Footer Placeholder 3"/>
          <p:cNvSpPr>
            <a:spLocks noGrp="1"/>
          </p:cNvSpPr>
          <p:nvPr>
            <p:ph type="ftr" sz="quarter" idx="11"/>
          </p:nvPr>
        </p:nvSpPr>
        <p:spPr>
          <a:xfrm>
            <a:off x="457200" y="6492875"/>
            <a:ext cx="4910506" cy="283845"/>
          </a:xfrm>
        </p:spPr>
        <p:txBody>
          <a:bodyPr/>
          <a:lstStyle/>
          <a:p>
            <a:r>
              <a:rPr lang="en-US" dirty="0" smtClean="0"/>
              <a:t>© Helen </a:t>
            </a:r>
            <a:r>
              <a:rPr lang="en-US" dirty="0" err="1" smtClean="0"/>
              <a:t>Steinhauser</a:t>
            </a:r>
            <a:r>
              <a:rPr lang="en-US" dirty="0" smtClean="0"/>
              <a:t>, jaquette@edtech4ALEKS.com, August 2015.  </a:t>
            </a:r>
            <a:endParaRPr lang="en-US" dirty="0"/>
          </a:p>
        </p:txBody>
      </p:sp>
    </p:spTree>
    <p:extLst>
      <p:ext uri="{BB962C8B-B14F-4D97-AF65-F5344CB8AC3E}">
        <p14:creationId xmlns:p14="http://schemas.microsoft.com/office/powerpoint/2010/main" val="3212373101"/>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circle(in)">
                                      <p:cBhvr>
                                        <p:cTn id="7" dur="20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circle(in)">
                                      <p:cBhvr>
                                        <p:cTn id="12" dur="2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You do it alone</a:t>
            </a:r>
            <a:endParaRPr lang="en-US" dirty="0"/>
          </a:p>
        </p:txBody>
      </p:sp>
      <p:sp>
        <p:nvSpPr>
          <p:cNvPr id="3" name="Content Placeholder 2"/>
          <p:cNvSpPr>
            <a:spLocks noGrp="1"/>
          </p:cNvSpPr>
          <p:nvPr>
            <p:ph sz="half" idx="1"/>
          </p:nvPr>
        </p:nvSpPr>
        <p:spPr>
          <a:xfrm>
            <a:off x="457199" y="1574800"/>
            <a:ext cx="3828505" cy="4525963"/>
          </a:xfrm>
        </p:spPr>
        <p:txBody>
          <a:bodyPr>
            <a:normAutofit/>
          </a:bodyPr>
          <a:lstStyle/>
          <a:p>
            <a:pPr marL="457200" indent="-457200">
              <a:buFont typeface="Arial"/>
              <a:buChar char="•"/>
            </a:pPr>
            <a:r>
              <a:rPr lang="en-US" dirty="0" smtClean="0"/>
              <a:t>Show 2 </a:t>
            </a:r>
            <a:r>
              <a:rPr lang="en-US" dirty="0"/>
              <a:t>thousands 3 hundreds 5 tens and 4 </a:t>
            </a:r>
            <a:r>
              <a:rPr lang="en-US" dirty="0" smtClean="0"/>
              <a:t>ones </a:t>
            </a:r>
            <a:r>
              <a:rPr lang="en-US" dirty="0"/>
              <a:t>as place value disks. Write the number below it</a:t>
            </a:r>
            <a:r>
              <a:rPr lang="en-US" dirty="0" smtClean="0"/>
              <a:t>.</a:t>
            </a:r>
          </a:p>
          <a:p>
            <a:pPr marL="457200" indent="-457200">
              <a:buFont typeface="Arial"/>
              <a:buChar char="•"/>
            </a:pPr>
            <a:r>
              <a:rPr lang="en-US" dirty="0"/>
              <a:t>Say the number in standard form</a:t>
            </a:r>
            <a:r>
              <a:rPr lang="en-US" dirty="0" smtClean="0"/>
              <a:t>.</a:t>
            </a:r>
          </a:p>
          <a:p>
            <a:pPr marL="457200" indent="-457200">
              <a:buFont typeface="Arial"/>
              <a:buChar char="•"/>
            </a:pPr>
            <a:r>
              <a:rPr lang="en-US" dirty="0" smtClean="0"/>
              <a:t>2354</a:t>
            </a:r>
            <a:endParaRPr lang="en-US" dirty="0"/>
          </a:p>
          <a:p>
            <a:pPr marL="457200" indent="-457200">
              <a:buFont typeface="Arial"/>
              <a:buChar char="•"/>
            </a:pPr>
            <a:endParaRPr lang="en-US" dirty="0" smtClean="0"/>
          </a:p>
          <a:p>
            <a:pPr marL="457200" indent="-457200">
              <a:buFont typeface="Arial"/>
              <a:buChar char="•"/>
            </a:pPr>
            <a:endParaRPr lang="en-US" dirty="0"/>
          </a:p>
          <a:p>
            <a:pPr marL="457200" indent="-457200">
              <a:buFont typeface="Arial"/>
              <a:buChar char="•"/>
            </a:pPr>
            <a:endParaRPr lang="en-US" dirty="0"/>
          </a:p>
          <a:p>
            <a:pPr marL="457200" indent="-457200">
              <a:buFont typeface="Arial"/>
              <a:buChar char="•"/>
            </a:pPr>
            <a:endParaRPr lang="en-US" dirty="0"/>
          </a:p>
        </p:txBody>
      </p:sp>
      <p:graphicFrame>
        <p:nvGraphicFramePr>
          <p:cNvPr id="5" name="Content Placeholder 4"/>
          <p:cNvGraphicFramePr>
            <a:graphicFrameLocks noGrp="1"/>
          </p:cNvGraphicFramePr>
          <p:nvPr>
            <p:ph sz="half" idx="2"/>
            <p:extLst>
              <p:ext uri="{D42A27DB-BD31-4B8C-83A1-F6EECF244321}">
                <p14:modId xmlns:p14="http://schemas.microsoft.com/office/powerpoint/2010/main" val="4286313226"/>
              </p:ext>
            </p:extLst>
          </p:nvPr>
        </p:nvGraphicFramePr>
        <p:xfrm>
          <a:off x="4285705" y="2765142"/>
          <a:ext cx="4321176" cy="2380685"/>
        </p:xfrm>
        <a:graphic>
          <a:graphicData uri="http://schemas.openxmlformats.org/drawingml/2006/table">
            <a:tbl>
              <a:tblPr firstRow="1" bandRow="1">
                <a:tableStyleId>{5C22544A-7EE6-4342-B048-85BDC9FD1C3A}</a:tableStyleId>
              </a:tblPr>
              <a:tblGrid>
                <a:gridCol w="1080294"/>
                <a:gridCol w="1080294"/>
                <a:gridCol w="1080294"/>
                <a:gridCol w="1080294"/>
              </a:tblGrid>
              <a:tr h="647807">
                <a:tc>
                  <a:txBody>
                    <a:bodyPr/>
                    <a:lstStyle/>
                    <a:p>
                      <a:endParaRPr lang="en-US" dirty="0"/>
                    </a:p>
                  </a:txBody>
                  <a:tcPr/>
                </a:tc>
                <a:tc>
                  <a:txBody>
                    <a:bodyPr/>
                    <a:lstStyle/>
                    <a:p>
                      <a:endParaRPr lang="en-US"/>
                    </a:p>
                  </a:txBody>
                  <a:tcPr/>
                </a:tc>
                <a:tc>
                  <a:txBody>
                    <a:bodyPr/>
                    <a:lstStyle/>
                    <a:p>
                      <a:endParaRPr lang="en-US"/>
                    </a:p>
                  </a:txBody>
                  <a:tcPr/>
                </a:tc>
                <a:tc>
                  <a:txBody>
                    <a:bodyPr/>
                    <a:lstStyle/>
                    <a:p>
                      <a:endParaRPr lang="en-US"/>
                    </a:p>
                  </a:txBody>
                  <a:tcPr/>
                </a:tc>
              </a:tr>
              <a:tr h="1732878">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dirty="0"/>
                    </a:p>
                  </a:txBody>
                  <a:tcPr/>
                </a:tc>
              </a:tr>
            </a:tbl>
          </a:graphicData>
        </a:graphic>
      </p:graphicFrame>
      <p:sp>
        <p:nvSpPr>
          <p:cNvPr id="4" name="Footer Placeholder 3"/>
          <p:cNvSpPr>
            <a:spLocks noGrp="1"/>
          </p:cNvSpPr>
          <p:nvPr>
            <p:ph type="ftr" sz="quarter" idx="11"/>
          </p:nvPr>
        </p:nvSpPr>
        <p:spPr>
          <a:xfrm>
            <a:off x="457199" y="6492875"/>
            <a:ext cx="4668581" cy="283845"/>
          </a:xfrm>
        </p:spPr>
        <p:txBody>
          <a:bodyPr/>
          <a:lstStyle/>
          <a:p>
            <a:r>
              <a:rPr lang="en-US" dirty="0" smtClean="0"/>
              <a:t>© Helen </a:t>
            </a:r>
            <a:r>
              <a:rPr lang="en-US" dirty="0" err="1" smtClean="0"/>
              <a:t>Steinhauser</a:t>
            </a:r>
            <a:r>
              <a:rPr lang="en-US" dirty="0" smtClean="0"/>
              <a:t>, jaquette@edtech4ALEKS.com, August 2015.  </a:t>
            </a:r>
            <a:endParaRPr lang="en-US" dirty="0"/>
          </a:p>
        </p:txBody>
      </p:sp>
    </p:spTree>
    <p:extLst>
      <p:ext uri="{BB962C8B-B14F-4D97-AF65-F5344CB8AC3E}">
        <p14:creationId xmlns:p14="http://schemas.microsoft.com/office/powerpoint/2010/main" val="3302602860"/>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randombar(horizontal)">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randombar(horizontal)">
                                      <p:cBhvr>
                                        <p:cTn id="12"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Application Problem</a:t>
            </a:r>
            <a:endParaRPr lang="en-US" dirty="0"/>
          </a:p>
        </p:txBody>
      </p:sp>
      <p:sp>
        <p:nvSpPr>
          <p:cNvPr id="3" name="Content Placeholder 2"/>
          <p:cNvSpPr>
            <a:spLocks noGrp="1"/>
          </p:cNvSpPr>
          <p:nvPr>
            <p:ph idx="1"/>
          </p:nvPr>
        </p:nvSpPr>
        <p:spPr/>
        <p:txBody>
          <a:bodyPr/>
          <a:lstStyle/>
          <a:p>
            <a:r>
              <a:rPr lang="en-US" sz="3200" dirty="0"/>
              <a:t>Ben has a rectangular area 9 meters long and 6 meters wide.  He wants a fence that will go around it as well as grass sod to cover it.  How many meters of fence will he need?  How many square meters of grass sod will he need to cover the entire area? </a:t>
            </a:r>
          </a:p>
          <a:p>
            <a:endParaRPr lang="en-US" dirty="0"/>
          </a:p>
        </p:txBody>
      </p:sp>
      <p:sp>
        <p:nvSpPr>
          <p:cNvPr id="4" name="Footer Placeholder 3"/>
          <p:cNvSpPr>
            <a:spLocks noGrp="1"/>
          </p:cNvSpPr>
          <p:nvPr>
            <p:ph type="ftr" sz="quarter" idx="11"/>
          </p:nvPr>
        </p:nvSpPr>
        <p:spPr>
          <a:xfrm>
            <a:off x="457200" y="6492875"/>
            <a:ext cx="5228032" cy="283845"/>
          </a:xfrm>
        </p:spPr>
        <p:txBody>
          <a:bodyPr/>
          <a:lstStyle/>
          <a:p>
            <a:r>
              <a:rPr lang="en-US" dirty="0" smtClean="0"/>
              <a:t>© Helen </a:t>
            </a:r>
            <a:r>
              <a:rPr lang="en-US" dirty="0" err="1" smtClean="0"/>
              <a:t>Steinhauser</a:t>
            </a:r>
            <a:r>
              <a:rPr lang="en-US" dirty="0" smtClean="0"/>
              <a:t>, jaquette@edtech4ALEKS.com, August 2015.  </a:t>
            </a:r>
            <a:endParaRPr lang="en-US" dirty="0"/>
          </a:p>
        </p:txBody>
      </p:sp>
    </p:spTree>
    <p:extLst>
      <p:ext uri="{BB962C8B-B14F-4D97-AF65-F5344CB8AC3E}">
        <p14:creationId xmlns:p14="http://schemas.microsoft.com/office/powerpoint/2010/main" val="3978024449"/>
      </p:ext>
    </p:extLst>
  </p:cSld>
  <p:clrMapOvr>
    <a:masterClrMapping/>
  </p:clrMapOvr>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a:t>
            </a:r>
            <a:endParaRPr lang="en-US" dirty="0"/>
          </a:p>
        </p:txBody>
      </p:sp>
      <p:sp>
        <p:nvSpPr>
          <p:cNvPr id="3" name="Content Placeholder 2"/>
          <p:cNvSpPr>
            <a:spLocks noGrp="1"/>
          </p:cNvSpPr>
          <p:nvPr>
            <p:ph sz="half" idx="1"/>
          </p:nvPr>
        </p:nvSpPr>
        <p:spPr>
          <a:xfrm>
            <a:off x="457199" y="515962"/>
            <a:ext cx="3828505" cy="5584801"/>
          </a:xfrm>
        </p:spPr>
        <p:txBody>
          <a:bodyPr>
            <a:normAutofit fontScale="32500" lnSpcReduction="20000"/>
          </a:bodyPr>
          <a:lstStyle/>
          <a:p>
            <a:pPr marL="457200" indent="-457200">
              <a:buFont typeface="Arial"/>
              <a:buChar char="•"/>
            </a:pPr>
            <a:r>
              <a:rPr lang="en-US" sz="7200" dirty="0" smtClean="0"/>
              <a:t>How </a:t>
            </a:r>
            <a:r>
              <a:rPr lang="en-US" sz="7200" dirty="0"/>
              <a:t>many units do I have?</a:t>
            </a:r>
          </a:p>
          <a:p>
            <a:pPr marL="457200" indent="-457200">
              <a:buFont typeface="Arial"/>
              <a:buChar char="•"/>
            </a:pPr>
            <a:r>
              <a:rPr lang="en-US" sz="7200" dirty="0" smtClean="0"/>
              <a:t>1</a:t>
            </a:r>
          </a:p>
          <a:p>
            <a:pPr marL="457200" indent="-457200">
              <a:buFont typeface="Arial"/>
              <a:buChar char="•"/>
            </a:pPr>
            <a:r>
              <a:rPr lang="en-US" sz="7200" dirty="0" smtClean="0"/>
              <a:t>What </a:t>
            </a:r>
            <a:r>
              <a:rPr lang="en-US" sz="7200" dirty="0"/>
              <a:t>is the name of this unit</a:t>
            </a:r>
            <a:r>
              <a:rPr lang="en-US" sz="7200" dirty="0" smtClean="0"/>
              <a:t>?</a:t>
            </a:r>
          </a:p>
          <a:p>
            <a:pPr marL="457200" indent="-457200">
              <a:buFont typeface="Arial"/>
              <a:buChar char="•"/>
            </a:pPr>
            <a:r>
              <a:rPr lang="en-US" sz="7200" dirty="0" smtClean="0"/>
              <a:t>A one.</a:t>
            </a:r>
          </a:p>
          <a:p>
            <a:pPr marL="457200" indent="-457200">
              <a:buFont typeface="Arial"/>
              <a:buChar char="•"/>
            </a:pPr>
            <a:r>
              <a:rPr lang="en-US" sz="7200" dirty="0" smtClean="0"/>
              <a:t>Count </a:t>
            </a:r>
            <a:r>
              <a:rPr lang="en-US" sz="7200" dirty="0"/>
              <a:t>the ones with me. </a:t>
            </a:r>
          </a:p>
          <a:p>
            <a:pPr marL="457200" indent="-457200">
              <a:buFont typeface="Arial"/>
              <a:buChar char="•"/>
            </a:pPr>
            <a:r>
              <a:rPr lang="en-US" sz="7200" dirty="0" smtClean="0"/>
              <a:t>10 </a:t>
            </a:r>
            <a:r>
              <a:rPr lang="en-US" sz="7200" dirty="0"/>
              <a:t>ones.  </a:t>
            </a:r>
          </a:p>
          <a:p>
            <a:pPr marL="457200" indent="-457200">
              <a:buFont typeface="Arial"/>
              <a:buChar char="•"/>
            </a:pPr>
            <a:r>
              <a:rPr lang="en-US" sz="7200" dirty="0" smtClean="0"/>
              <a:t>What </a:t>
            </a:r>
            <a:r>
              <a:rPr lang="en-US" sz="7200" dirty="0"/>
              <a:t>larger unit can I make</a:t>
            </a:r>
            <a:r>
              <a:rPr lang="en-US" sz="7200" dirty="0" smtClean="0"/>
              <a:t>?</a:t>
            </a:r>
          </a:p>
          <a:p>
            <a:pPr marL="457200" indent="-457200">
              <a:buFont typeface="Arial"/>
              <a:buChar char="•"/>
            </a:pPr>
            <a:r>
              <a:rPr lang="en-US" sz="7200" dirty="0" smtClean="0"/>
              <a:t>1 </a:t>
            </a:r>
            <a:r>
              <a:rPr lang="en-US" sz="7200" dirty="0"/>
              <a:t>ten. </a:t>
            </a:r>
            <a:r>
              <a:rPr lang="en-US" sz="7200" dirty="0" smtClean="0"/>
              <a:t>I </a:t>
            </a:r>
            <a:r>
              <a:rPr lang="en-US" sz="7200" dirty="0"/>
              <a:t>change 10 ones for 1 ten.  We say, “1 ten is 10 times as much</a:t>
            </a:r>
            <a:r>
              <a:rPr lang="en-US" sz="7200" i="1" dirty="0"/>
              <a:t> </a:t>
            </a:r>
            <a:r>
              <a:rPr lang="en-US" sz="7200" dirty="0"/>
              <a:t>as 1 one.”  </a:t>
            </a:r>
            <a:endParaRPr lang="en-US" sz="7200" dirty="0" smtClean="0"/>
          </a:p>
          <a:p>
            <a:pPr marL="457200" indent="-457200">
              <a:buFont typeface="Arial"/>
              <a:buChar char="•"/>
            </a:pPr>
            <a:endParaRPr lang="en-US" dirty="0"/>
          </a:p>
        </p:txBody>
      </p:sp>
      <p:graphicFrame>
        <p:nvGraphicFramePr>
          <p:cNvPr id="5" name="Content Placeholder 4"/>
          <p:cNvGraphicFramePr>
            <a:graphicFrameLocks noGrp="1"/>
          </p:cNvGraphicFramePr>
          <p:nvPr>
            <p:ph sz="half" idx="2"/>
            <p:extLst>
              <p:ext uri="{D42A27DB-BD31-4B8C-83A1-F6EECF244321}">
                <p14:modId xmlns:p14="http://schemas.microsoft.com/office/powerpoint/2010/main" val="2719564244"/>
              </p:ext>
            </p:extLst>
          </p:nvPr>
        </p:nvGraphicFramePr>
        <p:xfrm>
          <a:off x="4285705" y="1524318"/>
          <a:ext cx="4321176" cy="3795827"/>
        </p:xfrm>
        <a:graphic>
          <a:graphicData uri="http://schemas.openxmlformats.org/drawingml/2006/table">
            <a:tbl>
              <a:tblPr firstRow="1" bandRow="1">
                <a:tableStyleId>{5C22544A-7EE6-4342-B048-85BDC9FD1C3A}</a:tableStyleId>
              </a:tblPr>
              <a:tblGrid>
                <a:gridCol w="1080294"/>
                <a:gridCol w="1080294"/>
                <a:gridCol w="1080294"/>
                <a:gridCol w="1080294"/>
              </a:tblGrid>
              <a:tr h="658600">
                <a:tc>
                  <a:txBody>
                    <a:bodyPr/>
                    <a:lstStyle/>
                    <a:p>
                      <a:endParaRPr lang="en-US" dirty="0"/>
                    </a:p>
                  </a:txBody>
                  <a:tcPr/>
                </a:tc>
                <a:tc>
                  <a:txBody>
                    <a:bodyPr/>
                    <a:lstStyle/>
                    <a:p>
                      <a:endParaRPr lang="en-US" dirty="0"/>
                    </a:p>
                  </a:txBody>
                  <a:tcPr/>
                </a:tc>
                <a:tc>
                  <a:txBody>
                    <a:bodyPr/>
                    <a:lstStyle/>
                    <a:p>
                      <a:endParaRPr lang="en-US"/>
                    </a:p>
                  </a:txBody>
                  <a:tcPr/>
                </a:tc>
                <a:tc>
                  <a:txBody>
                    <a:bodyPr/>
                    <a:lstStyle/>
                    <a:p>
                      <a:endParaRPr lang="en-US"/>
                    </a:p>
                  </a:txBody>
                  <a:tcPr/>
                </a:tc>
              </a:tr>
              <a:tr h="3137227">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dirty="0"/>
                    </a:p>
                  </a:txBody>
                  <a:tcPr/>
                </a:tc>
              </a:tr>
            </a:tbl>
          </a:graphicData>
        </a:graphic>
      </p:graphicFrame>
      <p:sp>
        <p:nvSpPr>
          <p:cNvPr id="4" name="Oval 3"/>
          <p:cNvSpPr/>
          <p:nvPr/>
        </p:nvSpPr>
        <p:spPr>
          <a:xfrm>
            <a:off x="7592992" y="2381365"/>
            <a:ext cx="251336" cy="264596"/>
          </a:xfrm>
          <a:prstGeom prst="ellipse">
            <a:avLst/>
          </a:prstGeom>
          <a:solidFill>
            <a:srgbClr val="0000FF"/>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 name="Oval 5"/>
          <p:cNvSpPr/>
          <p:nvPr/>
        </p:nvSpPr>
        <p:spPr>
          <a:xfrm>
            <a:off x="7970271" y="2381365"/>
            <a:ext cx="251336" cy="264596"/>
          </a:xfrm>
          <a:prstGeom prst="ellipse">
            <a:avLst/>
          </a:prstGeom>
          <a:solidFill>
            <a:srgbClr val="0000FF"/>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 name="Oval 6"/>
          <p:cNvSpPr/>
          <p:nvPr/>
        </p:nvSpPr>
        <p:spPr>
          <a:xfrm>
            <a:off x="7977987" y="2688223"/>
            <a:ext cx="251336" cy="264596"/>
          </a:xfrm>
          <a:prstGeom prst="ellipse">
            <a:avLst/>
          </a:prstGeom>
          <a:solidFill>
            <a:srgbClr val="0000FF"/>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 name="Oval 7"/>
          <p:cNvSpPr/>
          <p:nvPr/>
        </p:nvSpPr>
        <p:spPr>
          <a:xfrm>
            <a:off x="7970271" y="3662929"/>
            <a:ext cx="251336" cy="264596"/>
          </a:xfrm>
          <a:prstGeom prst="ellipse">
            <a:avLst/>
          </a:prstGeom>
          <a:solidFill>
            <a:srgbClr val="0000FF"/>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 name="Oval 8"/>
          <p:cNvSpPr/>
          <p:nvPr/>
        </p:nvSpPr>
        <p:spPr>
          <a:xfrm>
            <a:off x="7979364" y="3011067"/>
            <a:ext cx="251336" cy="264596"/>
          </a:xfrm>
          <a:prstGeom prst="ellipse">
            <a:avLst/>
          </a:prstGeom>
          <a:solidFill>
            <a:srgbClr val="0000FF"/>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 name="Oval 9"/>
          <p:cNvSpPr/>
          <p:nvPr/>
        </p:nvSpPr>
        <p:spPr>
          <a:xfrm>
            <a:off x="7970271" y="3323254"/>
            <a:ext cx="251336" cy="264596"/>
          </a:xfrm>
          <a:prstGeom prst="ellipse">
            <a:avLst/>
          </a:prstGeom>
          <a:solidFill>
            <a:srgbClr val="0000FF"/>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 name="Oval 10"/>
          <p:cNvSpPr/>
          <p:nvPr/>
        </p:nvSpPr>
        <p:spPr>
          <a:xfrm>
            <a:off x="7592992" y="2688223"/>
            <a:ext cx="251336" cy="264596"/>
          </a:xfrm>
          <a:prstGeom prst="ellipse">
            <a:avLst/>
          </a:prstGeom>
          <a:solidFill>
            <a:srgbClr val="0000FF"/>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2" name="Oval 11"/>
          <p:cNvSpPr/>
          <p:nvPr/>
        </p:nvSpPr>
        <p:spPr>
          <a:xfrm>
            <a:off x="7592992" y="3011067"/>
            <a:ext cx="251336" cy="264596"/>
          </a:xfrm>
          <a:prstGeom prst="ellipse">
            <a:avLst/>
          </a:prstGeom>
          <a:solidFill>
            <a:srgbClr val="0000FF"/>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3" name="Oval 12"/>
          <p:cNvSpPr/>
          <p:nvPr/>
        </p:nvSpPr>
        <p:spPr>
          <a:xfrm>
            <a:off x="7592992" y="3323254"/>
            <a:ext cx="251336" cy="264596"/>
          </a:xfrm>
          <a:prstGeom prst="ellipse">
            <a:avLst/>
          </a:prstGeom>
          <a:solidFill>
            <a:srgbClr val="0000FF"/>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4" name="Oval 13"/>
          <p:cNvSpPr/>
          <p:nvPr/>
        </p:nvSpPr>
        <p:spPr>
          <a:xfrm>
            <a:off x="7592992" y="3662929"/>
            <a:ext cx="251336" cy="264596"/>
          </a:xfrm>
          <a:prstGeom prst="ellipse">
            <a:avLst/>
          </a:prstGeom>
          <a:solidFill>
            <a:srgbClr val="0000FF"/>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5" name="Footer Placeholder 14"/>
          <p:cNvSpPr>
            <a:spLocks noGrp="1"/>
          </p:cNvSpPr>
          <p:nvPr>
            <p:ph type="ftr" sz="quarter" idx="11"/>
          </p:nvPr>
        </p:nvSpPr>
        <p:spPr>
          <a:xfrm>
            <a:off x="457199" y="6492875"/>
            <a:ext cx="5469957" cy="283845"/>
          </a:xfrm>
        </p:spPr>
        <p:txBody>
          <a:bodyPr/>
          <a:lstStyle/>
          <a:p>
            <a:r>
              <a:rPr lang="en-US" dirty="0" smtClean="0"/>
              <a:t>© Helen </a:t>
            </a:r>
            <a:r>
              <a:rPr lang="en-US" dirty="0" err="1" smtClean="0"/>
              <a:t>Steinhauser</a:t>
            </a:r>
            <a:r>
              <a:rPr lang="en-US" dirty="0" smtClean="0"/>
              <a:t>, jaquette@edtech4ALEKS.com, August 2015.  </a:t>
            </a:r>
            <a:endParaRPr lang="en-US" dirty="0"/>
          </a:p>
        </p:txBody>
      </p:sp>
    </p:spTree>
    <p:extLst>
      <p:ext uri="{BB962C8B-B14F-4D97-AF65-F5344CB8AC3E}">
        <p14:creationId xmlns:p14="http://schemas.microsoft.com/office/powerpoint/2010/main" val="1973554372"/>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strips(downLeft)">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8" presetClass="entr" presetSubtype="12"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strips(downLeft)">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8" presetClass="entr" presetSubtype="12" fill="hold"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strips(downLeft)">
                                      <p:cBhvr>
                                        <p:cTn id="17" dur="5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8" presetClass="entr" presetSubtype="12" fill="hold"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strips(downLeft)">
                                      <p:cBhvr>
                                        <p:cTn id="22" dur="500"/>
                                        <p:tgtEl>
                                          <p:spTgt spid="3">
                                            <p:txEl>
                                              <p:pRg st="4" end="4"/>
                                            </p:txEl>
                                          </p:spTgt>
                                        </p:tgtEl>
                                      </p:cBhvr>
                                    </p:animEffect>
                                  </p:childTnLst>
                                </p:cTn>
                              </p:par>
                              <p:par>
                                <p:cTn id="23" presetID="19" presetClass="entr" presetSubtype="10" fill="hold" grpId="0" nodeType="withEffect">
                                  <p:stCondLst>
                                    <p:cond delay="0"/>
                                  </p:stCondLst>
                                  <p:childTnLst>
                                    <p:set>
                                      <p:cBhvr>
                                        <p:cTn id="24" dur="1" fill="hold">
                                          <p:stCondLst>
                                            <p:cond delay="0"/>
                                          </p:stCondLst>
                                        </p:cTn>
                                        <p:tgtEl>
                                          <p:spTgt spid="6"/>
                                        </p:tgtEl>
                                        <p:attrNameLst>
                                          <p:attrName>style.visibility</p:attrName>
                                        </p:attrNameLst>
                                      </p:cBhvr>
                                      <p:to>
                                        <p:strVal val="visible"/>
                                      </p:to>
                                    </p:set>
                                    <p:anim calcmode="lin" valueType="num">
                                      <p:cBhvr>
                                        <p:cTn id="25" dur="5000" fill="hold"/>
                                        <p:tgtEl>
                                          <p:spTgt spid="6"/>
                                        </p:tgtEl>
                                        <p:attrNameLst>
                                          <p:attrName>ppt_w</p:attrName>
                                        </p:attrNameLst>
                                      </p:cBhvr>
                                      <p:tavLst>
                                        <p:tav tm="0" fmla="#ppt_w*sin(2.5*pi*$)">
                                          <p:val>
                                            <p:fltVal val="0"/>
                                          </p:val>
                                        </p:tav>
                                        <p:tav tm="100000">
                                          <p:val>
                                            <p:fltVal val="1"/>
                                          </p:val>
                                        </p:tav>
                                      </p:tavLst>
                                    </p:anim>
                                    <p:anim calcmode="lin" valueType="num">
                                      <p:cBhvr>
                                        <p:cTn id="26" dur="5000" fill="hold"/>
                                        <p:tgtEl>
                                          <p:spTgt spid="6"/>
                                        </p:tgtEl>
                                        <p:attrNameLst>
                                          <p:attrName>ppt_h</p:attrName>
                                        </p:attrNameLst>
                                      </p:cBhvr>
                                      <p:tavLst>
                                        <p:tav tm="0">
                                          <p:val>
                                            <p:strVal val="#ppt_h"/>
                                          </p:val>
                                        </p:tav>
                                        <p:tav tm="100000">
                                          <p:val>
                                            <p:strVal val="#ppt_h"/>
                                          </p:val>
                                        </p:tav>
                                      </p:tavLst>
                                    </p:anim>
                                  </p:childTnLst>
                                </p:cTn>
                              </p:par>
                              <p:par>
                                <p:cTn id="27" presetID="19" presetClass="entr" presetSubtype="10" fill="hold" grpId="0" nodeType="withEffect">
                                  <p:stCondLst>
                                    <p:cond delay="0"/>
                                  </p:stCondLst>
                                  <p:childTnLst>
                                    <p:set>
                                      <p:cBhvr>
                                        <p:cTn id="28" dur="1" fill="hold">
                                          <p:stCondLst>
                                            <p:cond delay="0"/>
                                          </p:stCondLst>
                                        </p:cTn>
                                        <p:tgtEl>
                                          <p:spTgt spid="11"/>
                                        </p:tgtEl>
                                        <p:attrNameLst>
                                          <p:attrName>style.visibility</p:attrName>
                                        </p:attrNameLst>
                                      </p:cBhvr>
                                      <p:to>
                                        <p:strVal val="visible"/>
                                      </p:to>
                                    </p:set>
                                    <p:anim calcmode="lin" valueType="num">
                                      <p:cBhvr>
                                        <p:cTn id="29" dur="5000" fill="hold"/>
                                        <p:tgtEl>
                                          <p:spTgt spid="11"/>
                                        </p:tgtEl>
                                        <p:attrNameLst>
                                          <p:attrName>ppt_w</p:attrName>
                                        </p:attrNameLst>
                                      </p:cBhvr>
                                      <p:tavLst>
                                        <p:tav tm="0" fmla="#ppt_w*sin(2.5*pi*$)">
                                          <p:val>
                                            <p:fltVal val="0"/>
                                          </p:val>
                                        </p:tav>
                                        <p:tav tm="100000">
                                          <p:val>
                                            <p:fltVal val="1"/>
                                          </p:val>
                                        </p:tav>
                                      </p:tavLst>
                                    </p:anim>
                                    <p:anim calcmode="lin" valueType="num">
                                      <p:cBhvr>
                                        <p:cTn id="30" dur="5000" fill="hold"/>
                                        <p:tgtEl>
                                          <p:spTgt spid="11"/>
                                        </p:tgtEl>
                                        <p:attrNameLst>
                                          <p:attrName>ppt_h</p:attrName>
                                        </p:attrNameLst>
                                      </p:cBhvr>
                                      <p:tavLst>
                                        <p:tav tm="0">
                                          <p:val>
                                            <p:strVal val="#ppt_h"/>
                                          </p:val>
                                        </p:tav>
                                        <p:tav tm="100000">
                                          <p:val>
                                            <p:strVal val="#ppt_h"/>
                                          </p:val>
                                        </p:tav>
                                      </p:tavLst>
                                    </p:anim>
                                  </p:childTnLst>
                                </p:cTn>
                              </p:par>
                              <p:par>
                                <p:cTn id="31" presetID="19" presetClass="entr" presetSubtype="10" fill="hold" grpId="0" nodeType="withEffect">
                                  <p:stCondLst>
                                    <p:cond delay="0"/>
                                  </p:stCondLst>
                                  <p:childTnLst>
                                    <p:set>
                                      <p:cBhvr>
                                        <p:cTn id="32" dur="1" fill="hold">
                                          <p:stCondLst>
                                            <p:cond delay="0"/>
                                          </p:stCondLst>
                                        </p:cTn>
                                        <p:tgtEl>
                                          <p:spTgt spid="7"/>
                                        </p:tgtEl>
                                        <p:attrNameLst>
                                          <p:attrName>style.visibility</p:attrName>
                                        </p:attrNameLst>
                                      </p:cBhvr>
                                      <p:to>
                                        <p:strVal val="visible"/>
                                      </p:to>
                                    </p:set>
                                    <p:anim calcmode="lin" valueType="num">
                                      <p:cBhvr>
                                        <p:cTn id="33" dur="5000" fill="hold"/>
                                        <p:tgtEl>
                                          <p:spTgt spid="7"/>
                                        </p:tgtEl>
                                        <p:attrNameLst>
                                          <p:attrName>ppt_w</p:attrName>
                                        </p:attrNameLst>
                                      </p:cBhvr>
                                      <p:tavLst>
                                        <p:tav tm="0" fmla="#ppt_w*sin(2.5*pi*$)">
                                          <p:val>
                                            <p:fltVal val="0"/>
                                          </p:val>
                                        </p:tav>
                                        <p:tav tm="100000">
                                          <p:val>
                                            <p:fltVal val="1"/>
                                          </p:val>
                                        </p:tav>
                                      </p:tavLst>
                                    </p:anim>
                                    <p:anim calcmode="lin" valueType="num">
                                      <p:cBhvr>
                                        <p:cTn id="34" dur="5000" fill="hold"/>
                                        <p:tgtEl>
                                          <p:spTgt spid="7"/>
                                        </p:tgtEl>
                                        <p:attrNameLst>
                                          <p:attrName>ppt_h</p:attrName>
                                        </p:attrNameLst>
                                      </p:cBhvr>
                                      <p:tavLst>
                                        <p:tav tm="0">
                                          <p:val>
                                            <p:strVal val="#ppt_h"/>
                                          </p:val>
                                        </p:tav>
                                        <p:tav tm="100000">
                                          <p:val>
                                            <p:strVal val="#ppt_h"/>
                                          </p:val>
                                        </p:tav>
                                      </p:tavLst>
                                    </p:anim>
                                  </p:childTnLst>
                                </p:cTn>
                              </p:par>
                              <p:par>
                                <p:cTn id="35" presetID="19" presetClass="entr" presetSubtype="10" fill="hold" grpId="0" nodeType="withEffect">
                                  <p:stCondLst>
                                    <p:cond delay="0"/>
                                  </p:stCondLst>
                                  <p:childTnLst>
                                    <p:set>
                                      <p:cBhvr>
                                        <p:cTn id="36" dur="1" fill="hold">
                                          <p:stCondLst>
                                            <p:cond delay="0"/>
                                          </p:stCondLst>
                                        </p:cTn>
                                        <p:tgtEl>
                                          <p:spTgt spid="12"/>
                                        </p:tgtEl>
                                        <p:attrNameLst>
                                          <p:attrName>style.visibility</p:attrName>
                                        </p:attrNameLst>
                                      </p:cBhvr>
                                      <p:to>
                                        <p:strVal val="visible"/>
                                      </p:to>
                                    </p:set>
                                    <p:anim calcmode="lin" valueType="num">
                                      <p:cBhvr>
                                        <p:cTn id="37" dur="5000" fill="hold"/>
                                        <p:tgtEl>
                                          <p:spTgt spid="12"/>
                                        </p:tgtEl>
                                        <p:attrNameLst>
                                          <p:attrName>ppt_w</p:attrName>
                                        </p:attrNameLst>
                                      </p:cBhvr>
                                      <p:tavLst>
                                        <p:tav tm="0" fmla="#ppt_w*sin(2.5*pi*$)">
                                          <p:val>
                                            <p:fltVal val="0"/>
                                          </p:val>
                                        </p:tav>
                                        <p:tav tm="100000">
                                          <p:val>
                                            <p:fltVal val="1"/>
                                          </p:val>
                                        </p:tav>
                                      </p:tavLst>
                                    </p:anim>
                                    <p:anim calcmode="lin" valueType="num">
                                      <p:cBhvr>
                                        <p:cTn id="38" dur="5000" fill="hold"/>
                                        <p:tgtEl>
                                          <p:spTgt spid="12"/>
                                        </p:tgtEl>
                                        <p:attrNameLst>
                                          <p:attrName>ppt_h</p:attrName>
                                        </p:attrNameLst>
                                      </p:cBhvr>
                                      <p:tavLst>
                                        <p:tav tm="0">
                                          <p:val>
                                            <p:strVal val="#ppt_h"/>
                                          </p:val>
                                        </p:tav>
                                        <p:tav tm="100000">
                                          <p:val>
                                            <p:strVal val="#ppt_h"/>
                                          </p:val>
                                        </p:tav>
                                      </p:tavLst>
                                    </p:anim>
                                  </p:childTnLst>
                                </p:cTn>
                              </p:par>
                              <p:par>
                                <p:cTn id="39" presetID="19" presetClass="entr" presetSubtype="10" fill="hold" grpId="0" nodeType="withEffect">
                                  <p:stCondLst>
                                    <p:cond delay="0"/>
                                  </p:stCondLst>
                                  <p:childTnLst>
                                    <p:set>
                                      <p:cBhvr>
                                        <p:cTn id="40" dur="1" fill="hold">
                                          <p:stCondLst>
                                            <p:cond delay="0"/>
                                          </p:stCondLst>
                                        </p:cTn>
                                        <p:tgtEl>
                                          <p:spTgt spid="9"/>
                                        </p:tgtEl>
                                        <p:attrNameLst>
                                          <p:attrName>style.visibility</p:attrName>
                                        </p:attrNameLst>
                                      </p:cBhvr>
                                      <p:to>
                                        <p:strVal val="visible"/>
                                      </p:to>
                                    </p:set>
                                    <p:anim calcmode="lin" valueType="num">
                                      <p:cBhvr>
                                        <p:cTn id="41" dur="5000" fill="hold"/>
                                        <p:tgtEl>
                                          <p:spTgt spid="9"/>
                                        </p:tgtEl>
                                        <p:attrNameLst>
                                          <p:attrName>ppt_w</p:attrName>
                                        </p:attrNameLst>
                                      </p:cBhvr>
                                      <p:tavLst>
                                        <p:tav tm="0" fmla="#ppt_w*sin(2.5*pi*$)">
                                          <p:val>
                                            <p:fltVal val="0"/>
                                          </p:val>
                                        </p:tav>
                                        <p:tav tm="100000">
                                          <p:val>
                                            <p:fltVal val="1"/>
                                          </p:val>
                                        </p:tav>
                                      </p:tavLst>
                                    </p:anim>
                                    <p:anim calcmode="lin" valueType="num">
                                      <p:cBhvr>
                                        <p:cTn id="42" dur="5000" fill="hold"/>
                                        <p:tgtEl>
                                          <p:spTgt spid="9"/>
                                        </p:tgtEl>
                                        <p:attrNameLst>
                                          <p:attrName>ppt_h</p:attrName>
                                        </p:attrNameLst>
                                      </p:cBhvr>
                                      <p:tavLst>
                                        <p:tav tm="0">
                                          <p:val>
                                            <p:strVal val="#ppt_h"/>
                                          </p:val>
                                        </p:tav>
                                        <p:tav tm="100000">
                                          <p:val>
                                            <p:strVal val="#ppt_h"/>
                                          </p:val>
                                        </p:tav>
                                      </p:tavLst>
                                    </p:anim>
                                  </p:childTnLst>
                                </p:cTn>
                              </p:par>
                              <p:par>
                                <p:cTn id="43" presetID="19" presetClass="entr" presetSubtype="10" fill="hold" grpId="0" nodeType="withEffect">
                                  <p:stCondLst>
                                    <p:cond delay="0"/>
                                  </p:stCondLst>
                                  <p:childTnLst>
                                    <p:set>
                                      <p:cBhvr>
                                        <p:cTn id="44" dur="1" fill="hold">
                                          <p:stCondLst>
                                            <p:cond delay="0"/>
                                          </p:stCondLst>
                                        </p:cTn>
                                        <p:tgtEl>
                                          <p:spTgt spid="13"/>
                                        </p:tgtEl>
                                        <p:attrNameLst>
                                          <p:attrName>style.visibility</p:attrName>
                                        </p:attrNameLst>
                                      </p:cBhvr>
                                      <p:to>
                                        <p:strVal val="visible"/>
                                      </p:to>
                                    </p:set>
                                    <p:anim calcmode="lin" valueType="num">
                                      <p:cBhvr>
                                        <p:cTn id="45" dur="5000" fill="hold"/>
                                        <p:tgtEl>
                                          <p:spTgt spid="13"/>
                                        </p:tgtEl>
                                        <p:attrNameLst>
                                          <p:attrName>ppt_w</p:attrName>
                                        </p:attrNameLst>
                                      </p:cBhvr>
                                      <p:tavLst>
                                        <p:tav tm="0" fmla="#ppt_w*sin(2.5*pi*$)">
                                          <p:val>
                                            <p:fltVal val="0"/>
                                          </p:val>
                                        </p:tav>
                                        <p:tav tm="100000">
                                          <p:val>
                                            <p:fltVal val="1"/>
                                          </p:val>
                                        </p:tav>
                                      </p:tavLst>
                                    </p:anim>
                                    <p:anim calcmode="lin" valueType="num">
                                      <p:cBhvr>
                                        <p:cTn id="46" dur="5000" fill="hold"/>
                                        <p:tgtEl>
                                          <p:spTgt spid="13"/>
                                        </p:tgtEl>
                                        <p:attrNameLst>
                                          <p:attrName>ppt_h</p:attrName>
                                        </p:attrNameLst>
                                      </p:cBhvr>
                                      <p:tavLst>
                                        <p:tav tm="0">
                                          <p:val>
                                            <p:strVal val="#ppt_h"/>
                                          </p:val>
                                        </p:tav>
                                        <p:tav tm="100000">
                                          <p:val>
                                            <p:strVal val="#ppt_h"/>
                                          </p:val>
                                        </p:tav>
                                      </p:tavLst>
                                    </p:anim>
                                  </p:childTnLst>
                                </p:cTn>
                              </p:par>
                              <p:par>
                                <p:cTn id="47" presetID="19" presetClass="entr" presetSubtype="10" fill="hold" grpId="0" nodeType="withEffect">
                                  <p:stCondLst>
                                    <p:cond delay="0"/>
                                  </p:stCondLst>
                                  <p:childTnLst>
                                    <p:set>
                                      <p:cBhvr>
                                        <p:cTn id="48" dur="1" fill="hold">
                                          <p:stCondLst>
                                            <p:cond delay="0"/>
                                          </p:stCondLst>
                                        </p:cTn>
                                        <p:tgtEl>
                                          <p:spTgt spid="10"/>
                                        </p:tgtEl>
                                        <p:attrNameLst>
                                          <p:attrName>style.visibility</p:attrName>
                                        </p:attrNameLst>
                                      </p:cBhvr>
                                      <p:to>
                                        <p:strVal val="visible"/>
                                      </p:to>
                                    </p:set>
                                    <p:anim calcmode="lin" valueType="num">
                                      <p:cBhvr>
                                        <p:cTn id="49" dur="5000" fill="hold"/>
                                        <p:tgtEl>
                                          <p:spTgt spid="10"/>
                                        </p:tgtEl>
                                        <p:attrNameLst>
                                          <p:attrName>ppt_w</p:attrName>
                                        </p:attrNameLst>
                                      </p:cBhvr>
                                      <p:tavLst>
                                        <p:tav tm="0" fmla="#ppt_w*sin(2.5*pi*$)">
                                          <p:val>
                                            <p:fltVal val="0"/>
                                          </p:val>
                                        </p:tav>
                                        <p:tav tm="100000">
                                          <p:val>
                                            <p:fltVal val="1"/>
                                          </p:val>
                                        </p:tav>
                                      </p:tavLst>
                                    </p:anim>
                                    <p:anim calcmode="lin" valueType="num">
                                      <p:cBhvr>
                                        <p:cTn id="50" dur="5000" fill="hold"/>
                                        <p:tgtEl>
                                          <p:spTgt spid="10"/>
                                        </p:tgtEl>
                                        <p:attrNameLst>
                                          <p:attrName>ppt_h</p:attrName>
                                        </p:attrNameLst>
                                      </p:cBhvr>
                                      <p:tavLst>
                                        <p:tav tm="0">
                                          <p:val>
                                            <p:strVal val="#ppt_h"/>
                                          </p:val>
                                        </p:tav>
                                        <p:tav tm="100000">
                                          <p:val>
                                            <p:strVal val="#ppt_h"/>
                                          </p:val>
                                        </p:tav>
                                      </p:tavLst>
                                    </p:anim>
                                  </p:childTnLst>
                                </p:cTn>
                              </p:par>
                              <p:par>
                                <p:cTn id="51" presetID="19" presetClass="entr" presetSubtype="10" fill="hold" grpId="0" nodeType="withEffect">
                                  <p:stCondLst>
                                    <p:cond delay="0"/>
                                  </p:stCondLst>
                                  <p:childTnLst>
                                    <p:set>
                                      <p:cBhvr>
                                        <p:cTn id="52" dur="1" fill="hold">
                                          <p:stCondLst>
                                            <p:cond delay="0"/>
                                          </p:stCondLst>
                                        </p:cTn>
                                        <p:tgtEl>
                                          <p:spTgt spid="14"/>
                                        </p:tgtEl>
                                        <p:attrNameLst>
                                          <p:attrName>style.visibility</p:attrName>
                                        </p:attrNameLst>
                                      </p:cBhvr>
                                      <p:to>
                                        <p:strVal val="visible"/>
                                      </p:to>
                                    </p:set>
                                    <p:anim calcmode="lin" valueType="num">
                                      <p:cBhvr>
                                        <p:cTn id="53" dur="5000" fill="hold"/>
                                        <p:tgtEl>
                                          <p:spTgt spid="14"/>
                                        </p:tgtEl>
                                        <p:attrNameLst>
                                          <p:attrName>ppt_w</p:attrName>
                                        </p:attrNameLst>
                                      </p:cBhvr>
                                      <p:tavLst>
                                        <p:tav tm="0" fmla="#ppt_w*sin(2.5*pi*$)">
                                          <p:val>
                                            <p:fltVal val="0"/>
                                          </p:val>
                                        </p:tav>
                                        <p:tav tm="100000">
                                          <p:val>
                                            <p:fltVal val="1"/>
                                          </p:val>
                                        </p:tav>
                                      </p:tavLst>
                                    </p:anim>
                                    <p:anim calcmode="lin" valueType="num">
                                      <p:cBhvr>
                                        <p:cTn id="54" dur="5000" fill="hold"/>
                                        <p:tgtEl>
                                          <p:spTgt spid="14"/>
                                        </p:tgtEl>
                                        <p:attrNameLst>
                                          <p:attrName>ppt_h</p:attrName>
                                        </p:attrNameLst>
                                      </p:cBhvr>
                                      <p:tavLst>
                                        <p:tav tm="0">
                                          <p:val>
                                            <p:strVal val="#ppt_h"/>
                                          </p:val>
                                        </p:tav>
                                        <p:tav tm="100000">
                                          <p:val>
                                            <p:strVal val="#ppt_h"/>
                                          </p:val>
                                        </p:tav>
                                      </p:tavLst>
                                    </p:anim>
                                  </p:childTnLst>
                                </p:cTn>
                              </p:par>
                              <p:par>
                                <p:cTn id="55" presetID="19" presetClass="entr" presetSubtype="10" fill="hold" grpId="0" nodeType="withEffect">
                                  <p:stCondLst>
                                    <p:cond delay="0"/>
                                  </p:stCondLst>
                                  <p:childTnLst>
                                    <p:set>
                                      <p:cBhvr>
                                        <p:cTn id="56" dur="1" fill="hold">
                                          <p:stCondLst>
                                            <p:cond delay="0"/>
                                          </p:stCondLst>
                                        </p:cTn>
                                        <p:tgtEl>
                                          <p:spTgt spid="8"/>
                                        </p:tgtEl>
                                        <p:attrNameLst>
                                          <p:attrName>style.visibility</p:attrName>
                                        </p:attrNameLst>
                                      </p:cBhvr>
                                      <p:to>
                                        <p:strVal val="visible"/>
                                      </p:to>
                                    </p:set>
                                    <p:anim calcmode="lin" valueType="num">
                                      <p:cBhvr>
                                        <p:cTn id="57" dur="5000" fill="hold"/>
                                        <p:tgtEl>
                                          <p:spTgt spid="8"/>
                                        </p:tgtEl>
                                        <p:attrNameLst>
                                          <p:attrName>ppt_w</p:attrName>
                                        </p:attrNameLst>
                                      </p:cBhvr>
                                      <p:tavLst>
                                        <p:tav tm="0" fmla="#ppt_w*sin(2.5*pi*$)">
                                          <p:val>
                                            <p:fltVal val="0"/>
                                          </p:val>
                                        </p:tav>
                                        <p:tav tm="100000">
                                          <p:val>
                                            <p:fltVal val="1"/>
                                          </p:val>
                                        </p:tav>
                                      </p:tavLst>
                                    </p:anim>
                                    <p:anim calcmode="lin" valueType="num">
                                      <p:cBhvr>
                                        <p:cTn id="58" dur="5000" fill="hold"/>
                                        <p:tgtEl>
                                          <p:spTgt spid="8"/>
                                        </p:tgtEl>
                                        <p:attrNameLst>
                                          <p:attrName>ppt_h</p:attrName>
                                        </p:attrNameLst>
                                      </p:cBhvr>
                                      <p:tavLst>
                                        <p:tav tm="0">
                                          <p:val>
                                            <p:strVal val="#ppt_h"/>
                                          </p:val>
                                        </p:tav>
                                        <p:tav tm="100000">
                                          <p:val>
                                            <p:strVal val="#ppt_h"/>
                                          </p:val>
                                        </p:tav>
                                      </p:tavLst>
                                    </p:anim>
                                  </p:childTnLst>
                                </p:cTn>
                              </p:par>
                            </p:childTnLst>
                          </p:cTn>
                        </p:par>
                      </p:childTnLst>
                    </p:cTn>
                  </p:par>
                  <p:par>
                    <p:cTn id="59" fill="hold">
                      <p:stCondLst>
                        <p:cond delay="indefinite"/>
                      </p:stCondLst>
                      <p:childTnLst>
                        <p:par>
                          <p:cTn id="60" fill="hold">
                            <p:stCondLst>
                              <p:cond delay="0"/>
                            </p:stCondLst>
                            <p:childTnLst>
                              <p:par>
                                <p:cTn id="61" presetID="18" presetClass="entr" presetSubtype="12" fill="hold" nodeType="clickEffect">
                                  <p:stCondLst>
                                    <p:cond delay="0"/>
                                  </p:stCondLst>
                                  <p:childTnLst>
                                    <p:set>
                                      <p:cBhvr>
                                        <p:cTn id="62" dur="1" fill="hold">
                                          <p:stCondLst>
                                            <p:cond delay="0"/>
                                          </p:stCondLst>
                                        </p:cTn>
                                        <p:tgtEl>
                                          <p:spTgt spid="3">
                                            <p:txEl>
                                              <p:pRg st="5" end="5"/>
                                            </p:txEl>
                                          </p:spTgt>
                                        </p:tgtEl>
                                        <p:attrNameLst>
                                          <p:attrName>style.visibility</p:attrName>
                                        </p:attrNameLst>
                                      </p:cBhvr>
                                      <p:to>
                                        <p:strVal val="visible"/>
                                      </p:to>
                                    </p:set>
                                    <p:animEffect transition="in" filter="strips(downLeft)">
                                      <p:cBhvr>
                                        <p:cTn id="63" dur="500"/>
                                        <p:tgtEl>
                                          <p:spTgt spid="3">
                                            <p:txEl>
                                              <p:pRg st="5" end="5"/>
                                            </p:txEl>
                                          </p:spTgt>
                                        </p:tgtEl>
                                      </p:cBhvr>
                                    </p:animEffect>
                                  </p:childTnLst>
                                </p:cTn>
                              </p:par>
                            </p:childTnLst>
                          </p:cTn>
                        </p:par>
                      </p:childTnLst>
                    </p:cTn>
                  </p:par>
                  <p:par>
                    <p:cTn id="64" fill="hold">
                      <p:stCondLst>
                        <p:cond delay="indefinite"/>
                      </p:stCondLst>
                      <p:childTnLst>
                        <p:par>
                          <p:cTn id="65" fill="hold">
                            <p:stCondLst>
                              <p:cond delay="0"/>
                            </p:stCondLst>
                            <p:childTnLst>
                              <p:par>
                                <p:cTn id="66" presetID="18" presetClass="entr" presetSubtype="12" fill="hold" nodeType="clickEffect">
                                  <p:stCondLst>
                                    <p:cond delay="0"/>
                                  </p:stCondLst>
                                  <p:childTnLst>
                                    <p:set>
                                      <p:cBhvr>
                                        <p:cTn id="67" dur="1" fill="hold">
                                          <p:stCondLst>
                                            <p:cond delay="0"/>
                                          </p:stCondLst>
                                        </p:cTn>
                                        <p:tgtEl>
                                          <p:spTgt spid="3">
                                            <p:txEl>
                                              <p:pRg st="6" end="6"/>
                                            </p:txEl>
                                          </p:spTgt>
                                        </p:tgtEl>
                                        <p:attrNameLst>
                                          <p:attrName>style.visibility</p:attrName>
                                        </p:attrNameLst>
                                      </p:cBhvr>
                                      <p:to>
                                        <p:strVal val="visible"/>
                                      </p:to>
                                    </p:set>
                                    <p:animEffect transition="in" filter="strips(downLeft)">
                                      <p:cBhvr>
                                        <p:cTn id="68" dur="500"/>
                                        <p:tgtEl>
                                          <p:spTgt spid="3">
                                            <p:txEl>
                                              <p:pRg st="6" end="6"/>
                                            </p:txEl>
                                          </p:spTgt>
                                        </p:tgtEl>
                                      </p:cBhvr>
                                    </p:animEffect>
                                  </p:childTnLst>
                                </p:cTn>
                              </p:par>
                            </p:childTnLst>
                          </p:cTn>
                        </p:par>
                      </p:childTnLst>
                    </p:cTn>
                  </p:par>
                  <p:par>
                    <p:cTn id="69" fill="hold">
                      <p:stCondLst>
                        <p:cond delay="indefinite"/>
                      </p:stCondLst>
                      <p:childTnLst>
                        <p:par>
                          <p:cTn id="70" fill="hold">
                            <p:stCondLst>
                              <p:cond delay="0"/>
                            </p:stCondLst>
                            <p:childTnLst>
                              <p:par>
                                <p:cTn id="71" presetID="18" presetClass="entr" presetSubtype="12" fill="hold" nodeType="clickEffect">
                                  <p:stCondLst>
                                    <p:cond delay="0"/>
                                  </p:stCondLst>
                                  <p:childTnLst>
                                    <p:set>
                                      <p:cBhvr>
                                        <p:cTn id="72" dur="1" fill="hold">
                                          <p:stCondLst>
                                            <p:cond delay="0"/>
                                          </p:stCondLst>
                                        </p:cTn>
                                        <p:tgtEl>
                                          <p:spTgt spid="3">
                                            <p:txEl>
                                              <p:pRg st="7" end="7"/>
                                            </p:txEl>
                                          </p:spTgt>
                                        </p:tgtEl>
                                        <p:attrNameLst>
                                          <p:attrName>style.visibility</p:attrName>
                                        </p:attrNameLst>
                                      </p:cBhvr>
                                      <p:to>
                                        <p:strVal val="visible"/>
                                      </p:to>
                                    </p:set>
                                    <p:animEffect transition="in" filter="strips(downLeft)">
                                      <p:cBhvr>
                                        <p:cTn id="73"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P spid="8" grpId="0" animBg="1"/>
      <p:bldP spid="9" grpId="0" animBg="1"/>
      <p:bldP spid="10" grpId="0" animBg="1"/>
      <p:bldP spid="11" grpId="0" animBg="1"/>
      <p:bldP spid="12" grpId="0" animBg="1"/>
      <p:bldP spid="13" grpId="0" animBg="1"/>
      <p:bldP spid="14"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757618" y="1574800"/>
            <a:ext cx="3291840" cy="4525963"/>
          </a:xfrm>
        </p:spPr>
        <p:txBody>
          <a:bodyPr>
            <a:normAutofit fontScale="85000" lnSpcReduction="20000"/>
          </a:bodyPr>
          <a:lstStyle/>
          <a:p>
            <a:pPr marL="457200" indent="-457200">
              <a:buFont typeface="Arial"/>
              <a:buChar char="•"/>
            </a:pPr>
            <a:r>
              <a:rPr lang="en-US" dirty="0"/>
              <a:t>Tell your partner what we say and what that means.  Use the model to help you.</a:t>
            </a:r>
          </a:p>
          <a:p>
            <a:pPr marL="457200" indent="-457200">
              <a:buFont typeface="Arial"/>
              <a:buChar char="•"/>
            </a:pPr>
            <a:r>
              <a:rPr lang="en-US" dirty="0"/>
              <a:t>10 ones make 1 ten.  </a:t>
            </a:r>
            <a:endParaRPr lang="en-US" dirty="0">
              <a:sym typeface="Wingdings"/>
            </a:endParaRPr>
          </a:p>
          <a:p>
            <a:pPr marL="457200" indent="-457200">
              <a:buFont typeface="Arial"/>
              <a:buChar char="•"/>
            </a:pPr>
            <a:r>
              <a:rPr lang="en-US" dirty="0" smtClean="0"/>
              <a:t>10 </a:t>
            </a:r>
            <a:r>
              <a:rPr lang="en-US" dirty="0"/>
              <a:t>times 1 one is 1 ten or 10 </a:t>
            </a:r>
            <a:r>
              <a:rPr lang="en-US" dirty="0" smtClean="0"/>
              <a:t>ones.</a:t>
            </a:r>
          </a:p>
          <a:p>
            <a:pPr marL="457200" indent="-457200">
              <a:buFont typeface="Arial"/>
              <a:buChar char="•"/>
            </a:pPr>
            <a:r>
              <a:rPr lang="en-US" dirty="0" smtClean="0"/>
              <a:t>We </a:t>
            </a:r>
            <a:r>
              <a:rPr lang="en-US" dirty="0"/>
              <a:t>say 1 ten is 10 times as many as 1 one. </a:t>
            </a:r>
          </a:p>
          <a:p>
            <a:endParaRPr lang="en-US" dirty="0"/>
          </a:p>
        </p:txBody>
      </p:sp>
      <p:pic>
        <p:nvPicPr>
          <p:cNvPr id="5" name="Content Placeholder 4"/>
          <p:cNvPicPr>
            <a:picLocks noGrp="1"/>
          </p:cNvPicPr>
          <p:nvPr>
            <p:ph sz="half" idx="2"/>
          </p:nvPr>
        </p:nvPicPr>
        <p:blipFill rotWithShape="1">
          <a:blip r:embed="rId2">
            <a:extLst>
              <a:ext uri="{BEBA8EAE-BF5A-486C-A8C5-ECC9F3942E4B}">
                <a14:imgProps xmlns:a14="http://schemas.microsoft.com/office/drawing/2010/main">
                  <a14:imgLayer r:embed="rId3">
                    <a14:imgEffect>
                      <a14:sharpenSoften amount="50000"/>
                    </a14:imgEffect>
                    <a14:imgEffect>
                      <a14:brightnessContrast bright="20000" contrast="-40000"/>
                    </a14:imgEffect>
                  </a14:imgLayer>
                </a14:imgProps>
              </a:ext>
              <a:ext uri="{28A0092B-C50C-407E-A947-70E740481C1C}">
                <a14:useLocalDpi xmlns:a14="http://schemas.microsoft.com/office/drawing/2010/main" val="0"/>
              </a:ext>
            </a:extLst>
          </a:blip>
          <a:srcRect l="221" r="-61"/>
          <a:stretch/>
        </p:blipFill>
        <p:spPr bwMode="auto">
          <a:xfrm>
            <a:off x="4748928" y="1707099"/>
            <a:ext cx="3915550" cy="4087556"/>
          </a:xfrm>
          <a:prstGeom prst="rect">
            <a:avLst/>
          </a:prstGeom>
          <a:noFill/>
          <a:ln>
            <a:noFill/>
          </a:ln>
        </p:spPr>
      </p:pic>
      <p:sp>
        <p:nvSpPr>
          <p:cNvPr id="4" name="Footer Placeholder 3"/>
          <p:cNvSpPr>
            <a:spLocks noGrp="1"/>
          </p:cNvSpPr>
          <p:nvPr>
            <p:ph type="ftr" sz="quarter" idx="11"/>
          </p:nvPr>
        </p:nvSpPr>
        <p:spPr>
          <a:xfrm>
            <a:off x="457200" y="6492875"/>
            <a:ext cx="5243152" cy="283845"/>
          </a:xfrm>
        </p:spPr>
        <p:txBody>
          <a:bodyPr/>
          <a:lstStyle/>
          <a:p>
            <a:r>
              <a:rPr lang="en-US" dirty="0" smtClean="0"/>
              <a:t>© Helen </a:t>
            </a:r>
            <a:r>
              <a:rPr lang="en-US" dirty="0" err="1" smtClean="0"/>
              <a:t>Steinhauser</a:t>
            </a:r>
            <a:r>
              <a:rPr lang="en-US" dirty="0" smtClean="0"/>
              <a:t>, jaquette@edtech4ALEKS.com, August 2015.  </a:t>
            </a:r>
            <a:endParaRPr lang="en-US" dirty="0"/>
          </a:p>
        </p:txBody>
      </p:sp>
    </p:spTree>
    <p:extLst>
      <p:ext uri="{BB962C8B-B14F-4D97-AF65-F5344CB8AC3E}">
        <p14:creationId xmlns:p14="http://schemas.microsoft.com/office/powerpoint/2010/main" val="3882072250"/>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0"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wedge">
                                      <p:cBhvr>
                                        <p:cTn id="7" dur="20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20" presetClass="entr" presetSubtype="0"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wedge">
                                      <p:cBhvr>
                                        <p:cTn id="12" dur="20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0" presetClass="entr" presetSubtype="0" fill="hold"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wedge">
                                      <p:cBhvr>
                                        <p:cTn id="17" dur="2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a:t>
            </a:r>
            <a:endParaRPr lang="en-US" dirty="0"/>
          </a:p>
        </p:txBody>
      </p:sp>
      <p:sp>
        <p:nvSpPr>
          <p:cNvPr id="3" name="Content Placeholder 2"/>
          <p:cNvSpPr>
            <a:spLocks noGrp="1"/>
          </p:cNvSpPr>
          <p:nvPr>
            <p:ph sz="half" idx="1"/>
          </p:nvPr>
        </p:nvSpPr>
        <p:spPr>
          <a:xfrm>
            <a:off x="457199" y="515962"/>
            <a:ext cx="3828505" cy="5584801"/>
          </a:xfrm>
        </p:spPr>
        <p:txBody>
          <a:bodyPr>
            <a:normAutofit fontScale="25000" lnSpcReduction="20000"/>
          </a:bodyPr>
          <a:lstStyle/>
          <a:p>
            <a:pPr marL="457200" indent="-457200">
              <a:buFont typeface="Arial"/>
              <a:buChar char="•"/>
            </a:pPr>
            <a:r>
              <a:rPr lang="en-US" sz="9600" dirty="0" smtClean="0"/>
              <a:t>How </a:t>
            </a:r>
            <a:r>
              <a:rPr lang="en-US" sz="9600" dirty="0"/>
              <a:t>many units do I have?</a:t>
            </a:r>
          </a:p>
          <a:p>
            <a:pPr marL="457200" indent="-457200">
              <a:buFont typeface="Arial"/>
              <a:buChar char="•"/>
            </a:pPr>
            <a:r>
              <a:rPr lang="en-US" sz="9600" dirty="0" smtClean="0"/>
              <a:t>1</a:t>
            </a:r>
          </a:p>
          <a:p>
            <a:pPr marL="457200" indent="-457200">
              <a:buFont typeface="Arial"/>
              <a:buChar char="•"/>
            </a:pPr>
            <a:r>
              <a:rPr lang="en-US" sz="9600" dirty="0" smtClean="0"/>
              <a:t>What </a:t>
            </a:r>
            <a:r>
              <a:rPr lang="en-US" sz="9600" dirty="0"/>
              <a:t>is the name of this unit</a:t>
            </a:r>
            <a:r>
              <a:rPr lang="en-US" sz="9600" dirty="0" smtClean="0"/>
              <a:t>?</a:t>
            </a:r>
          </a:p>
          <a:p>
            <a:pPr marL="457200" indent="-457200">
              <a:buFont typeface="Arial"/>
              <a:buChar char="•"/>
            </a:pPr>
            <a:r>
              <a:rPr lang="en-US" sz="9600" dirty="0" smtClean="0"/>
              <a:t>A ten.</a:t>
            </a:r>
          </a:p>
          <a:p>
            <a:pPr marL="457200" indent="-457200">
              <a:buFont typeface="Arial"/>
              <a:buChar char="•"/>
            </a:pPr>
            <a:r>
              <a:rPr lang="en-US" sz="9600" dirty="0" smtClean="0"/>
              <a:t>Count </a:t>
            </a:r>
            <a:r>
              <a:rPr lang="en-US" sz="9600" dirty="0"/>
              <a:t>the </a:t>
            </a:r>
            <a:r>
              <a:rPr lang="en-US" sz="9600" dirty="0" smtClean="0"/>
              <a:t>tens </a:t>
            </a:r>
            <a:r>
              <a:rPr lang="en-US" sz="9600" dirty="0"/>
              <a:t>with me. </a:t>
            </a:r>
          </a:p>
          <a:p>
            <a:pPr marL="457200" indent="-457200">
              <a:buFont typeface="Arial"/>
              <a:buChar char="•"/>
            </a:pPr>
            <a:r>
              <a:rPr lang="en-US" sz="9600" dirty="0" smtClean="0"/>
              <a:t>10 tens.  </a:t>
            </a:r>
            <a:endParaRPr lang="en-US" sz="9600" dirty="0"/>
          </a:p>
          <a:p>
            <a:pPr marL="457200" indent="-457200">
              <a:buFont typeface="Arial"/>
              <a:buChar char="•"/>
            </a:pPr>
            <a:r>
              <a:rPr lang="en-US" sz="9600" dirty="0" smtClean="0"/>
              <a:t>What </a:t>
            </a:r>
            <a:r>
              <a:rPr lang="en-US" sz="9600" dirty="0"/>
              <a:t>larger unit can I make</a:t>
            </a:r>
            <a:r>
              <a:rPr lang="en-US" sz="9600" dirty="0" smtClean="0"/>
              <a:t>?</a:t>
            </a:r>
          </a:p>
          <a:p>
            <a:pPr marL="457200" indent="-457200">
              <a:buFont typeface="Arial"/>
              <a:buChar char="•"/>
            </a:pPr>
            <a:r>
              <a:rPr lang="en-US" sz="9600" dirty="0" smtClean="0"/>
              <a:t>1 hundred. I </a:t>
            </a:r>
            <a:r>
              <a:rPr lang="en-US" sz="9600" dirty="0"/>
              <a:t>change 10 </a:t>
            </a:r>
            <a:r>
              <a:rPr lang="en-US" sz="9600" dirty="0" smtClean="0"/>
              <a:t>tens </a:t>
            </a:r>
            <a:r>
              <a:rPr lang="en-US" sz="9600" dirty="0"/>
              <a:t>for 1 </a:t>
            </a:r>
            <a:r>
              <a:rPr lang="en-US" sz="9600" dirty="0" smtClean="0"/>
              <a:t>hundred. </a:t>
            </a:r>
          </a:p>
          <a:p>
            <a:pPr marL="457200" indent="-457200">
              <a:buFont typeface="Arial"/>
              <a:buChar char="•"/>
            </a:pPr>
            <a:r>
              <a:rPr lang="en-US" sz="9600" dirty="0" smtClean="0"/>
              <a:t>We </a:t>
            </a:r>
            <a:r>
              <a:rPr lang="en-US" sz="9600" dirty="0"/>
              <a:t>say, “1 </a:t>
            </a:r>
            <a:r>
              <a:rPr lang="en-US" sz="9600" dirty="0" smtClean="0"/>
              <a:t>hundred </a:t>
            </a:r>
            <a:r>
              <a:rPr lang="en-US" sz="9600" dirty="0"/>
              <a:t>is 10 times as much</a:t>
            </a:r>
            <a:r>
              <a:rPr lang="en-US" sz="9600" i="1" dirty="0"/>
              <a:t> </a:t>
            </a:r>
            <a:r>
              <a:rPr lang="en-US" sz="9600" dirty="0"/>
              <a:t>as 1 </a:t>
            </a:r>
            <a:r>
              <a:rPr lang="en-US" sz="9600" dirty="0" smtClean="0"/>
              <a:t>ten.</a:t>
            </a:r>
            <a:r>
              <a:rPr lang="en-US" sz="9600" dirty="0"/>
              <a:t>”  </a:t>
            </a:r>
            <a:endParaRPr lang="en-US" sz="9600" dirty="0" smtClean="0"/>
          </a:p>
          <a:p>
            <a:pPr marL="457200" indent="-457200">
              <a:buFont typeface="Arial"/>
              <a:buChar char="•"/>
            </a:pPr>
            <a:endParaRPr lang="en-US" dirty="0"/>
          </a:p>
        </p:txBody>
      </p:sp>
      <p:graphicFrame>
        <p:nvGraphicFramePr>
          <p:cNvPr id="5" name="Content Placeholder 4"/>
          <p:cNvGraphicFramePr>
            <a:graphicFrameLocks noGrp="1"/>
          </p:cNvGraphicFramePr>
          <p:nvPr>
            <p:ph sz="half" idx="2"/>
            <p:extLst>
              <p:ext uri="{D42A27DB-BD31-4B8C-83A1-F6EECF244321}">
                <p14:modId xmlns:p14="http://schemas.microsoft.com/office/powerpoint/2010/main" val="2308346055"/>
              </p:ext>
            </p:extLst>
          </p:nvPr>
        </p:nvGraphicFramePr>
        <p:xfrm>
          <a:off x="4285705" y="1524318"/>
          <a:ext cx="4321176" cy="3795827"/>
        </p:xfrm>
        <a:graphic>
          <a:graphicData uri="http://schemas.openxmlformats.org/drawingml/2006/table">
            <a:tbl>
              <a:tblPr firstRow="1" bandRow="1">
                <a:tableStyleId>{5C22544A-7EE6-4342-B048-85BDC9FD1C3A}</a:tableStyleId>
              </a:tblPr>
              <a:tblGrid>
                <a:gridCol w="1080294"/>
                <a:gridCol w="1080294"/>
                <a:gridCol w="1080294"/>
                <a:gridCol w="1080294"/>
              </a:tblGrid>
              <a:tr h="658600">
                <a:tc>
                  <a:txBody>
                    <a:bodyPr/>
                    <a:lstStyle/>
                    <a:p>
                      <a:endParaRPr lang="en-US" dirty="0"/>
                    </a:p>
                  </a:txBody>
                  <a:tcPr/>
                </a:tc>
                <a:tc>
                  <a:txBody>
                    <a:bodyPr/>
                    <a:lstStyle/>
                    <a:p>
                      <a:endParaRPr lang="en-US" dirty="0"/>
                    </a:p>
                  </a:txBody>
                  <a:tcPr/>
                </a:tc>
                <a:tc>
                  <a:txBody>
                    <a:bodyPr/>
                    <a:lstStyle/>
                    <a:p>
                      <a:endParaRPr lang="en-US"/>
                    </a:p>
                  </a:txBody>
                  <a:tcPr/>
                </a:tc>
                <a:tc>
                  <a:txBody>
                    <a:bodyPr/>
                    <a:lstStyle/>
                    <a:p>
                      <a:endParaRPr lang="en-US"/>
                    </a:p>
                  </a:txBody>
                  <a:tcPr/>
                </a:tc>
              </a:tr>
              <a:tr h="3137227">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dirty="0"/>
                    </a:p>
                  </a:txBody>
                  <a:tcPr/>
                </a:tc>
              </a:tr>
            </a:tbl>
          </a:graphicData>
        </a:graphic>
      </p:graphicFrame>
      <p:sp>
        <p:nvSpPr>
          <p:cNvPr id="4" name="Oval 3"/>
          <p:cNvSpPr/>
          <p:nvPr/>
        </p:nvSpPr>
        <p:spPr>
          <a:xfrm>
            <a:off x="6600877" y="2381365"/>
            <a:ext cx="251336" cy="264596"/>
          </a:xfrm>
          <a:prstGeom prst="ellipse">
            <a:avLst/>
          </a:prstGeom>
          <a:solidFill>
            <a:srgbClr val="0000FF"/>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 name="Oval 5"/>
          <p:cNvSpPr/>
          <p:nvPr/>
        </p:nvSpPr>
        <p:spPr>
          <a:xfrm>
            <a:off x="7057525" y="2381365"/>
            <a:ext cx="251336" cy="264596"/>
          </a:xfrm>
          <a:prstGeom prst="ellipse">
            <a:avLst/>
          </a:prstGeom>
          <a:solidFill>
            <a:srgbClr val="0000FF"/>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 name="Oval 6"/>
          <p:cNvSpPr/>
          <p:nvPr/>
        </p:nvSpPr>
        <p:spPr>
          <a:xfrm>
            <a:off x="7057525" y="2775503"/>
            <a:ext cx="251336" cy="264596"/>
          </a:xfrm>
          <a:prstGeom prst="ellipse">
            <a:avLst/>
          </a:prstGeom>
          <a:solidFill>
            <a:srgbClr val="0000FF"/>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 name="Oval 7"/>
          <p:cNvSpPr/>
          <p:nvPr/>
        </p:nvSpPr>
        <p:spPr>
          <a:xfrm>
            <a:off x="7057525" y="3927525"/>
            <a:ext cx="251336" cy="264596"/>
          </a:xfrm>
          <a:prstGeom prst="ellipse">
            <a:avLst/>
          </a:prstGeom>
          <a:solidFill>
            <a:srgbClr val="0000FF"/>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 name="Oval 8"/>
          <p:cNvSpPr/>
          <p:nvPr/>
        </p:nvSpPr>
        <p:spPr>
          <a:xfrm>
            <a:off x="7057525" y="3190956"/>
            <a:ext cx="251336" cy="264596"/>
          </a:xfrm>
          <a:prstGeom prst="ellipse">
            <a:avLst/>
          </a:prstGeom>
          <a:solidFill>
            <a:srgbClr val="0000FF"/>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 name="Oval 9"/>
          <p:cNvSpPr/>
          <p:nvPr/>
        </p:nvSpPr>
        <p:spPr>
          <a:xfrm>
            <a:off x="7057525" y="3563963"/>
            <a:ext cx="251336" cy="264596"/>
          </a:xfrm>
          <a:prstGeom prst="ellipse">
            <a:avLst/>
          </a:prstGeom>
          <a:solidFill>
            <a:srgbClr val="0000FF"/>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 name="Oval 10"/>
          <p:cNvSpPr/>
          <p:nvPr/>
        </p:nvSpPr>
        <p:spPr>
          <a:xfrm>
            <a:off x="6600877" y="2775503"/>
            <a:ext cx="251336" cy="264596"/>
          </a:xfrm>
          <a:prstGeom prst="ellipse">
            <a:avLst/>
          </a:prstGeom>
          <a:solidFill>
            <a:srgbClr val="0000FF"/>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2" name="Oval 11"/>
          <p:cNvSpPr/>
          <p:nvPr/>
        </p:nvSpPr>
        <p:spPr>
          <a:xfrm>
            <a:off x="6600877" y="3190956"/>
            <a:ext cx="251336" cy="264596"/>
          </a:xfrm>
          <a:prstGeom prst="ellipse">
            <a:avLst/>
          </a:prstGeom>
          <a:solidFill>
            <a:srgbClr val="0000FF"/>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3" name="Oval 12"/>
          <p:cNvSpPr/>
          <p:nvPr/>
        </p:nvSpPr>
        <p:spPr>
          <a:xfrm>
            <a:off x="6600877" y="3563963"/>
            <a:ext cx="251336" cy="264596"/>
          </a:xfrm>
          <a:prstGeom prst="ellipse">
            <a:avLst/>
          </a:prstGeom>
          <a:solidFill>
            <a:srgbClr val="0000FF"/>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4" name="Oval 13"/>
          <p:cNvSpPr/>
          <p:nvPr/>
        </p:nvSpPr>
        <p:spPr>
          <a:xfrm>
            <a:off x="6600877" y="3927525"/>
            <a:ext cx="251336" cy="264596"/>
          </a:xfrm>
          <a:prstGeom prst="ellipse">
            <a:avLst/>
          </a:prstGeom>
          <a:solidFill>
            <a:srgbClr val="0000FF"/>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5" name="Footer Placeholder 14"/>
          <p:cNvSpPr>
            <a:spLocks noGrp="1"/>
          </p:cNvSpPr>
          <p:nvPr>
            <p:ph type="ftr" sz="quarter" idx="11"/>
          </p:nvPr>
        </p:nvSpPr>
        <p:spPr>
          <a:xfrm>
            <a:off x="457200" y="6492875"/>
            <a:ext cx="4608100" cy="283845"/>
          </a:xfrm>
        </p:spPr>
        <p:txBody>
          <a:bodyPr/>
          <a:lstStyle/>
          <a:p>
            <a:r>
              <a:rPr lang="en-US" dirty="0" smtClean="0"/>
              <a:t>© Helen </a:t>
            </a:r>
            <a:r>
              <a:rPr lang="en-US" dirty="0" err="1" smtClean="0"/>
              <a:t>Steinhauser</a:t>
            </a:r>
            <a:r>
              <a:rPr lang="en-US" dirty="0" smtClean="0"/>
              <a:t>, jaquette@edtech4ALEKS.com, August 2015.  </a:t>
            </a:r>
            <a:endParaRPr lang="en-US" dirty="0"/>
          </a:p>
        </p:txBody>
      </p:sp>
    </p:spTree>
    <p:extLst>
      <p:ext uri="{BB962C8B-B14F-4D97-AF65-F5344CB8AC3E}">
        <p14:creationId xmlns:p14="http://schemas.microsoft.com/office/powerpoint/2010/main" val="3272209171"/>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strips(downLeft)">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8" presetClass="entr" presetSubtype="12"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strips(downLeft)">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8" presetClass="entr" presetSubtype="12" fill="hold"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strips(downLeft)">
                                      <p:cBhvr>
                                        <p:cTn id="17" dur="5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8" presetClass="entr" presetSubtype="12" fill="hold"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strips(downLeft)">
                                      <p:cBhvr>
                                        <p:cTn id="22" dur="500"/>
                                        <p:tgtEl>
                                          <p:spTgt spid="3">
                                            <p:txEl>
                                              <p:pRg st="4" end="4"/>
                                            </p:txEl>
                                          </p:spTgt>
                                        </p:tgtEl>
                                      </p:cBhvr>
                                    </p:animEffect>
                                  </p:childTnLst>
                                </p:cTn>
                              </p:par>
                              <p:par>
                                <p:cTn id="23" presetID="19" presetClass="entr" presetSubtype="10" fill="hold" grpId="0" nodeType="withEffect">
                                  <p:stCondLst>
                                    <p:cond delay="0"/>
                                  </p:stCondLst>
                                  <p:childTnLst>
                                    <p:set>
                                      <p:cBhvr>
                                        <p:cTn id="24" dur="1" fill="hold">
                                          <p:stCondLst>
                                            <p:cond delay="0"/>
                                          </p:stCondLst>
                                        </p:cTn>
                                        <p:tgtEl>
                                          <p:spTgt spid="6"/>
                                        </p:tgtEl>
                                        <p:attrNameLst>
                                          <p:attrName>style.visibility</p:attrName>
                                        </p:attrNameLst>
                                      </p:cBhvr>
                                      <p:to>
                                        <p:strVal val="visible"/>
                                      </p:to>
                                    </p:set>
                                    <p:anim calcmode="lin" valueType="num">
                                      <p:cBhvr>
                                        <p:cTn id="25" dur="5000" fill="hold"/>
                                        <p:tgtEl>
                                          <p:spTgt spid="6"/>
                                        </p:tgtEl>
                                        <p:attrNameLst>
                                          <p:attrName>ppt_w</p:attrName>
                                        </p:attrNameLst>
                                      </p:cBhvr>
                                      <p:tavLst>
                                        <p:tav tm="0" fmla="#ppt_w*sin(2.5*pi*$)">
                                          <p:val>
                                            <p:fltVal val="0"/>
                                          </p:val>
                                        </p:tav>
                                        <p:tav tm="100000">
                                          <p:val>
                                            <p:fltVal val="1"/>
                                          </p:val>
                                        </p:tav>
                                      </p:tavLst>
                                    </p:anim>
                                    <p:anim calcmode="lin" valueType="num">
                                      <p:cBhvr>
                                        <p:cTn id="26" dur="5000" fill="hold"/>
                                        <p:tgtEl>
                                          <p:spTgt spid="6"/>
                                        </p:tgtEl>
                                        <p:attrNameLst>
                                          <p:attrName>ppt_h</p:attrName>
                                        </p:attrNameLst>
                                      </p:cBhvr>
                                      <p:tavLst>
                                        <p:tav tm="0">
                                          <p:val>
                                            <p:strVal val="#ppt_h"/>
                                          </p:val>
                                        </p:tav>
                                        <p:tav tm="100000">
                                          <p:val>
                                            <p:strVal val="#ppt_h"/>
                                          </p:val>
                                        </p:tav>
                                      </p:tavLst>
                                    </p:anim>
                                  </p:childTnLst>
                                </p:cTn>
                              </p:par>
                              <p:par>
                                <p:cTn id="27" presetID="19" presetClass="entr" presetSubtype="10" fill="hold" grpId="0" nodeType="withEffect">
                                  <p:stCondLst>
                                    <p:cond delay="0"/>
                                  </p:stCondLst>
                                  <p:childTnLst>
                                    <p:set>
                                      <p:cBhvr>
                                        <p:cTn id="28" dur="1" fill="hold">
                                          <p:stCondLst>
                                            <p:cond delay="0"/>
                                          </p:stCondLst>
                                        </p:cTn>
                                        <p:tgtEl>
                                          <p:spTgt spid="11"/>
                                        </p:tgtEl>
                                        <p:attrNameLst>
                                          <p:attrName>style.visibility</p:attrName>
                                        </p:attrNameLst>
                                      </p:cBhvr>
                                      <p:to>
                                        <p:strVal val="visible"/>
                                      </p:to>
                                    </p:set>
                                    <p:anim calcmode="lin" valueType="num">
                                      <p:cBhvr>
                                        <p:cTn id="29" dur="5000" fill="hold"/>
                                        <p:tgtEl>
                                          <p:spTgt spid="11"/>
                                        </p:tgtEl>
                                        <p:attrNameLst>
                                          <p:attrName>ppt_w</p:attrName>
                                        </p:attrNameLst>
                                      </p:cBhvr>
                                      <p:tavLst>
                                        <p:tav tm="0" fmla="#ppt_w*sin(2.5*pi*$)">
                                          <p:val>
                                            <p:fltVal val="0"/>
                                          </p:val>
                                        </p:tav>
                                        <p:tav tm="100000">
                                          <p:val>
                                            <p:fltVal val="1"/>
                                          </p:val>
                                        </p:tav>
                                      </p:tavLst>
                                    </p:anim>
                                    <p:anim calcmode="lin" valueType="num">
                                      <p:cBhvr>
                                        <p:cTn id="30" dur="5000" fill="hold"/>
                                        <p:tgtEl>
                                          <p:spTgt spid="11"/>
                                        </p:tgtEl>
                                        <p:attrNameLst>
                                          <p:attrName>ppt_h</p:attrName>
                                        </p:attrNameLst>
                                      </p:cBhvr>
                                      <p:tavLst>
                                        <p:tav tm="0">
                                          <p:val>
                                            <p:strVal val="#ppt_h"/>
                                          </p:val>
                                        </p:tav>
                                        <p:tav tm="100000">
                                          <p:val>
                                            <p:strVal val="#ppt_h"/>
                                          </p:val>
                                        </p:tav>
                                      </p:tavLst>
                                    </p:anim>
                                  </p:childTnLst>
                                </p:cTn>
                              </p:par>
                              <p:par>
                                <p:cTn id="31" presetID="19" presetClass="entr" presetSubtype="10" fill="hold" grpId="0" nodeType="withEffect">
                                  <p:stCondLst>
                                    <p:cond delay="0"/>
                                  </p:stCondLst>
                                  <p:childTnLst>
                                    <p:set>
                                      <p:cBhvr>
                                        <p:cTn id="32" dur="1" fill="hold">
                                          <p:stCondLst>
                                            <p:cond delay="0"/>
                                          </p:stCondLst>
                                        </p:cTn>
                                        <p:tgtEl>
                                          <p:spTgt spid="7"/>
                                        </p:tgtEl>
                                        <p:attrNameLst>
                                          <p:attrName>style.visibility</p:attrName>
                                        </p:attrNameLst>
                                      </p:cBhvr>
                                      <p:to>
                                        <p:strVal val="visible"/>
                                      </p:to>
                                    </p:set>
                                    <p:anim calcmode="lin" valueType="num">
                                      <p:cBhvr>
                                        <p:cTn id="33" dur="5000" fill="hold"/>
                                        <p:tgtEl>
                                          <p:spTgt spid="7"/>
                                        </p:tgtEl>
                                        <p:attrNameLst>
                                          <p:attrName>ppt_w</p:attrName>
                                        </p:attrNameLst>
                                      </p:cBhvr>
                                      <p:tavLst>
                                        <p:tav tm="0" fmla="#ppt_w*sin(2.5*pi*$)">
                                          <p:val>
                                            <p:fltVal val="0"/>
                                          </p:val>
                                        </p:tav>
                                        <p:tav tm="100000">
                                          <p:val>
                                            <p:fltVal val="1"/>
                                          </p:val>
                                        </p:tav>
                                      </p:tavLst>
                                    </p:anim>
                                    <p:anim calcmode="lin" valueType="num">
                                      <p:cBhvr>
                                        <p:cTn id="34" dur="5000" fill="hold"/>
                                        <p:tgtEl>
                                          <p:spTgt spid="7"/>
                                        </p:tgtEl>
                                        <p:attrNameLst>
                                          <p:attrName>ppt_h</p:attrName>
                                        </p:attrNameLst>
                                      </p:cBhvr>
                                      <p:tavLst>
                                        <p:tav tm="0">
                                          <p:val>
                                            <p:strVal val="#ppt_h"/>
                                          </p:val>
                                        </p:tav>
                                        <p:tav tm="100000">
                                          <p:val>
                                            <p:strVal val="#ppt_h"/>
                                          </p:val>
                                        </p:tav>
                                      </p:tavLst>
                                    </p:anim>
                                  </p:childTnLst>
                                </p:cTn>
                              </p:par>
                              <p:par>
                                <p:cTn id="35" presetID="19" presetClass="entr" presetSubtype="10" fill="hold" grpId="0" nodeType="withEffect">
                                  <p:stCondLst>
                                    <p:cond delay="0"/>
                                  </p:stCondLst>
                                  <p:childTnLst>
                                    <p:set>
                                      <p:cBhvr>
                                        <p:cTn id="36" dur="1" fill="hold">
                                          <p:stCondLst>
                                            <p:cond delay="0"/>
                                          </p:stCondLst>
                                        </p:cTn>
                                        <p:tgtEl>
                                          <p:spTgt spid="12"/>
                                        </p:tgtEl>
                                        <p:attrNameLst>
                                          <p:attrName>style.visibility</p:attrName>
                                        </p:attrNameLst>
                                      </p:cBhvr>
                                      <p:to>
                                        <p:strVal val="visible"/>
                                      </p:to>
                                    </p:set>
                                    <p:anim calcmode="lin" valueType="num">
                                      <p:cBhvr>
                                        <p:cTn id="37" dur="5000" fill="hold"/>
                                        <p:tgtEl>
                                          <p:spTgt spid="12"/>
                                        </p:tgtEl>
                                        <p:attrNameLst>
                                          <p:attrName>ppt_w</p:attrName>
                                        </p:attrNameLst>
                                      </p:cBhvr>
                                      <p:tavLst>
                                        <p:tav tm="0" fmla="#ppt_w*sin(2.5*pi*$)">
                                          <p:val>
                                            <p:fltVal val="0"/>
                                          </p:val>
                                        </p:tav>
                                        <p:tav tm="100000">
                                          <p:val>
                                            <p:fltVal val="1"/>
                                          </p:val>
                                        </p:tav>
                                      </p:tavLst>
                                    </p:anim>
                                    <p:anim calcmode="lin" valueType="num">
                                      <p:cBhvr>
                                        <p:cTn id="38" dur="5000" fill="hold"/>
                                        <p:tgtEl>
                                          <p:spTgt spid="12"/>
                                        </p:tgtEl>
                                        <p:attrNameLst>
                                          <p:attrName>ppt_h</p:attrName>
                                        </p:attrNameLst>
                                      </p:cBhvr>
                                      <p:tavLst>
                                        <p:tav tm="0">
                                          <p:val>
                                            <p:strVal val="#ppt_h"/>
                                          </p:val>
                                        </p:tav>
                                        <p:tav tm="100000">
                                          <p:val>
                                            <p:strVal val="#ppt_h"/>
                                          </p:val>
                                        </p:tav>
                                      </p:tavLst>
                                    </p:anim>
                                  </p:childTnLst>
                                </p:cTn>
                              </p:par>
                              <p:par>
                                <p:cTn id="39" presetID="19" presetClass="entr" presetSubtype="10" fill="hold" grpId="0" nodeType="withEffect">
                                  <p:stCondLst>
                                    <p:cond delay="0"/>
                                  </p:stCondLst>
                                  <p:childTnLst>
                                    <p:set>
                                      <p:cBhvr>
                                        <p:cTn id="40" dur="1" fill="hold">
                                          <p:stCondLst>
                                            <p:cond delay="0"/>
                                          </p:stCondLst>
                                        </p:cTn>
                                        <p:tgtEl>
                                          <p:spTgt spid="9"/>
                                        </p:tgtEl>
                                        <p:attrNameLst>
                                          <p:attrName>style.visibility</p:attrName>
                                        </p:attrNameLst>
                                      </p:cBhvr>
                                      <p:to>
                                        <p:strVal val="visible"/>
                                      </p:to>
                                    </p:set>
                                    <p:anim calcmode="lin" valueType="num">
                                      <p:cBhvr>
                                        <p:cTn id="41" dur="5000" fill="hold"/>
                                        <p:tgtEl>
                                          <p:spTgt spid="9"/>
                                        </p:tgtEl>
                                        <p:attrNameLst>
                                          <p:attrName>ppt_w</p:attrName>
                                        </p:attrNameLst>
                                      </p:cBhvr>
                                      <p:tavLst>
                                        <p:tav tm="0" fmla="#ppt_w*sin(2.5*pi*$)">
                                          <p:val>
                                            <p:fltVal val="0"/>
                                          </p:val>
                                        </p:tav>
                                        <p:tav tm="100000">
                                          <p:val>
                                            <p:fltVal val="1"/>
                                          </p:val>
                                        </p:tav>
                                      </p:tavLst>
                                    </p:anim>
                                    <p:anim calcmode="lin" valueType="num">
                                      <p:cBhvr>
                                        <p:cTn id="42" dur="5000" fill="hold"/>
                                        <p:tgtEl>
                                          <p:spTgt spid="9"/>
                                        </p:tgtEl>
                                        <p:attrNameLst>
                                          <p:attrName>ppt_h</p:attrName>
                                        </p:attrNameLst>
                                      </p:cBhvr>
                                      <p:tavLst>
                                        <p:tav tm="0">
                                          <p:val>
                                            <p:strVal val="#ppt_h"/>
                                          </p:val>
                                        </p:tav>
                                        <p:tav tm="100000">
                                          <p:val>
                                            <p:strVal val="#ppt_h"/>
                                          </p:val>
                                        </p:tav>
                                      </p:tavLst>
                                    </p:anim>
                                  </p:childTnLst>
                                </p:cTn>
                              </p:par>
                              <p:par>
                                <p:cTn id="43" presetID="19" presetClass="entr" presetSubtype="10" fill="hold" grpId="0" nodeType="withEffect">
                                  <p:stCondLst>
                                    <p:cond delay="0"/>
                                  </p:stCondLst>
                                  <p:childTnLst>
                                    <p:set>
                                      <p:cBhvr>
                                        <p:cTn id="44" dur="1" fill="hold">
                                          <p:stCondLst>
                                            <p:cond delay="0"/>
                                          </p:stCondLst>
                                        </p:cTn>
                                        <p:tgtEl>
                                          <p:spTgt spid="13"/>
                                        </p:tgtEl>
                                        <p:attrNameLst>
                                          <p:attrName>style.visibility</p:attrName>
                                        </p:attrNameLst>
                                      </p:cBhvr>
                                      <p:to>
                                        <p:strVal val="visible"/>
                                      </p:to>
                                    </p:set>
                                    <p:anim calcmode="lin" valueType="num">
                                      <p:cBhvr>
                                        <p:cTn id="45" dur="5000" fill="hold"/>
                                        <p:tgtEl>
                                          <p:spTgt spid="13"/>
                                        </p:tgtEl>
                                        <p:attrNameLst>
                                          <p:attrName>ppt_w</p:attrName>
                                        </p:attrNameLst>
                                      </p:cBhvr>
                                      <p:tavLst>
                                        <p:tav tm="0" fmla="#ppt_w*sin(2.5*pi*$)">
                                          <p:val>
                                            <p:fltVal val="0"/>
                                          </p:val>
                                        </p:tav>
                                        <p:tav tm="100000">
                                          <p:val>
                                            <p:fltVal val="1"/>
                                          </p:val>
                                        </p:tav>
                                      </p:tavLst>
                                    </p:anim>
                                    <p:anim calcmode="lin" valueType="num">
                                      <p:cBhvr>
                                        <p:cTn id="46" dur="5000" fill="hold"/>
                                        <p:tgtEl>
                                          <p:spTgt spid="13"/>
                                        </p:tgtEl>
                                        <p:attrNameLst>
                                          <p:attrName>ppt_h</p:attrName>
                                        </p:attrNameLst>
                                      </p:cBhvr>
                                      <p:tavLst>
                                        <p:tav tm="0">
                                          <p:val>
                                            <p:strVal val="#ppt_h"/>
                                          </p:val>
                                        </p:tav>
                                        <p:tav tm="100000">
                                          <p:val>
                                            <p:strVal val="#ppt_h"/>
                                          </p:val>
                                        </p:tav>
                                      </p:tavLst>
                                    </p:anim>
                                  </p:childTnLst>
                                </p:cTn>
                              </p:par>
                              <p:par>
                                <p:cTn id="47" presetID="19" presetClass="entr" presetSubtype="10" fill="hold" grpId="0" nodeType="withEffect">
                                  <p:stCondLst>
                                    <p:cond delay="0"/>
                                  </p:stCondLst>
                                  <p:childTnLst>
                                    <p:set>
                                      <p:cBhvr>
                                        <p:cTn id="48" dur="1" fill="hold">
                                          <p:stCondLst>
                                            <p:cond delay="0"/>
                                          </p:stCondLst>
                                        </p:cTn>
                                        <p:tgtEl>
                                          <p:spTgt spid="10"/>
                                        </p:tgtEl>
                                        <p:attrNameLst>
                                          <p:attrName>style.visibility</p:attrName>
                                        </p:attrNameLst>
                                      </p:cBhvr>
                                      <p:to>
                                        <p:strVal val="visible"/>
                                      </p:to>
                                    </p:set>
                                    <p:anim calcmode="lin" valueType="num">
                                      <p:cBhvr>
                                        <p:cTn id="49" dur="5000" fill="hold"/>
                                        <p:tgtEl>
                                          <p:spTgt spid="10"/>
                                        </p:tgtEl>
                                        <p:attrNameLst>
                                          <p:attrName>ppt_w</p:attrName>
                                        </p:attrNameLst>
                                      </p:cBhvr>
                                      <p:tavLst>
                                        <p:tav tm="0" fmla="#ppt_w*sin(2.5*pi*$)">
                                          <p:val>
                                            <p:fltVal val="0"/>
                                          </p:val>
                                        </p:tav>
                                        <p:tav tm="100000">
                                          <p:val>
                                            <p:fltVal val="1"/>
                                          </p:val>
                                        </p:tav>
                                      </p:tavLst>
                                    </p:anim>
                                    <p:anim calcmode="lin" valueType="num">
                                      <p:cBhvr>
                                        <p:cTn id="50" dur="5000" fill="hold"/>
                                        <p:tgtEl>
                                          <p:spTgt spid="10"/>
                                        </p:tgtEl>
                                        <p:attrNameLst>
                                          <p:attrName>ppt_h</p:attrName>
                                        </p:attrNameLst>
                                      </p:cBhvr>
                                      <p:tavLst>
                                        <p:tav tm="0">
                                          <p:val>
                                            <p:strVal val="#ppt_h"/>
                                          </p:val>
                                        </p:tav>
                                        <p:tav tm="100000">
                                          <p:val>
                                            <p:strVal val="#ppt_h"/>
                                          </p:val>
                                        </p:tav>
                                      </p:tavLst>
                                    </p:anim>
                                  </p:childTnLst>
                                </p:cTn>
                              </p:par>
                              <p:par>
                                <p:cTn id="51" presetID="19" presetClass="entr" presetSubtype="10" fill="hold" grpId="0" nodeType="withEffect">
                                  <p:stCondLst>
                                    <p:cond delay="0"/>
                                  </p:stCondLst>
                                  <p:childTnLst>
                                    <p:set>
                                      <p:cBhvr>
                                        <p:cTn id="52" dur="1" fill="hold">
                                          <p:stCondLst>
                                            <p:cond delay="0"/>
                                          </p:stCondLst>
                                        </p:cTn>
                                        <p:tgtEl>
                                          <p:spTgt spid="14"/>
                                        </p:tgtEl>
                                        <p:attrNameLst>
                                          <p:attrName>style.visibility</p:attrName>
                                        </p:attrNameLst>
                                      </p:cBhvr>
                                      <p:to>
                                        <p:strVal val="visible"/>
                                      </p:to>
                                    </p:set>
                                    <p:anim calcmode="lin" valueType="num">
                                      <p:cBhvr>
                                        <p:cTn id="53" dur="5000" fill="hold"/>
                                        <p:tgtEl>
                                          <p:spTgt spid="14"/>
                                        </p:tgtEl>
                                        <p:attrNameLst>
                                          <p:attrName>ppt_w</p:attrName>
                                        </p:attrNameLst>
                                      </p:cBhvr>
                                      <p:tavLst>
                                        <p:tav tm="0" fmla="#ppt_w*sin(2.5*pi*$)">
                                          <p:val>
                                            <p:fltVal val="0"/>
                                          </p:val>
                                        </p:tav>
                                        <p:tav tm="100000">
                                          <p:val>
                                            <p:fltVal val="1"/>
                                          </p:val>
                                        </p:tav>
                                      </p:tavLst>
                                    </p:anim>
                                    <p:anim calcmode="lin" valueType="num">
                                      <p:cBhvr>
                                        <p:cTn id="54" dur="5000" fill="hold"/>
                                        <p:tgtEl>
                                          <p:spTgt spid="14"/>
                                        </p:tgtEl>
                                        <p:attrNameLst>
                                          <p:attrName>ppt_h</p:attrName>
                                        </p:attrNameLst>
                                      </p:cBhvr>
                                      <p:tavLst>
                                        <p:tav tm="0">
                                          <p:val>
                                            <p:strVal val="#ppt_h"/>
                                          </p:val>
                                        </p:tav>
                                        <p:tav tm="100000">
                                          <p:val>
                                            <p:strVal val="#ppt_h"/>
                                          </p:val>
                                        </p:tav>
                                      </p:tavLst>
                                    </p:anim>
                                  </p:childTnLst>
                                </p:cTn>
                              </p:par>
                              <p:par>
                                <p:cTn id="55" presetID="19" presetClass="entr" presetSubtype="10" fill="hold" grpId="0" nodeType="withEffect">
                                  <p:stCondLst>
                                    <p:cond delay="0"/>
                                  </p:stCondLst>
                                  <p:childTnLst>
                                    <p:set>
                                      <p:cBhvr>
                                        <p:cTn id="56" dur="1" fill="hold">
                                          <p:stCondLst>
                                            <p:cond delay="0"/>
                                          </p:stCondLst>
                                        </p:cTn>
                                        <p:tgtEl>
                                          <p:spTgt spid="8"/>
                                        </p:tgtEl>
                                        <p:attrNameLst>
                                          <p:attrName>style.visibility</p:attrName>
                                        </p:attrNameLst>
                                      </p:cBhvr>
                                      <p:to>
                                        <p:strVal val="visible"/>
                                      </p:to>
                                    </p:set>
                                    <p:anim calcmode="lin" valueType="num">
                                      <p:cBhvr>
                                        <p:cTn id="57" dur="5000" fill="hold"/>
                                        <p:tgtEl>
                                          <p:spTgt spid="8"/>
                                        </p:tgtEl>
                                        <p:attrNameLst>
                                          <p:attrName>ppt_w</p:attrName>
                                        </p:attrNameLst>
                                      </p:cBhvr>
                                      <p:tavLst>
                                        <p:tav tm="0" fmla="#ppt_w*sin(2.5*pi*$)">
                                          <p:val>
                                            <p:fltVal val="0"/>
                                          </p:val>
                                        </p:tav>
                                        <p:tav tm="100000">
                                          <p:val>
                                            <p:fltVal val="1"/>
                                          </p:val>
                                        </p:tav>
                                      </p:tavLst>
                                    </p:anim>
                                    <p:anim calcmode="lin" valueType="num">
                                      <p:cBhvr>
                                        <p:cTn id="58" dur="5000" fill="hold"/>
                                        <p:tgtEl>
                                          <p:spTgt spid="8"/>
                                        </p:tgtEl>
                                        <p:attrNameLst>
                                          <p:attrName>ppt_h</p:attrName>
                                        </p:attrNameLst>
                                      </p:cBhvr>
                                      <p:tavLst>
                                        <p:tav tm="0">
                                          <p:val>
                                            <p:strVal val="#ppt_h"/>
                                          </p:val>
                                        </p:tav>
                                        <p:tav tm="100000">
                                          <p:val>
                                            <p:strVal val="#ppt_h"/>
                                          </p:val>
                                        </p:tav>
                                      </p:tavLst>
                                    </p:anim>
                                  </p:childTnLst>
                                </p:cTn>
                              </p:par>
                            </p:childTnLst>
                          </p:cTn>
                        </p:par>
                      </p:childTnLst>
                    </p:cTn>
                  </p:par>
                  <p:par>
                    <p:cTn id="59" fill="hold">
                      <p:stCondLst>
                        <p:cond delay="indefinite"/>
                      </p:stCondLst>
                      <p:childTnLst>
                        <p:par>
                          <p:cTn id="60" fill="hold">
                            <p:stCondLst>
                              <p:cond delay="0"/>
                            </p:stCondLst>
                            <p:childTnLst>
                              <p:par>
                                <p:cTn id="61" presetID="18" presetClass="entr" presetSubtype="12" fill="hold" nodeType="clickEffect">
                                  <p:stCondLst>
                                    <p:cond delay="0"/>
                                  </p:stCondLst>
                                  <p:childTnLst>
                                    <p:set>
                                      <p:cBhvr>
                                        <p:cTn id="62" dur="1" fill="hold">
                                          <p:stCondLst>
                                            <p:cond delay="0"/>
                                          </p:stCondLst>
                                        </p:cTn>
                                        <p:tgtEl>
                                          <p:spTgt spid="3">
                                            <p:txEl>
                                              <p:pRg st="5" end="5"/>
                                            </p:txEl>
                                          </p:spTgt>
                                        </p:tgtEl>
                                        <p:attrNameLst>
                                          <p:attrName>style.visibility</p:attrName>
                                        </p:attrNameLst>
                                      </p:cBhvr>
                                      <p:to>
                                        <p:strVal val="visible"/>
                                      </p:to>
                                    </p:set>
                                    <p:animEffect transition="in" filter="strips(downLeft)">
                                      <p:cBhvr>
                                        <p:cTn id="63" dur="500"/>
                                        <p:tgtEl>
                                          <p:spTgt spid="3">
                                            <p:txEl>
                                              <p:pRg st="5" end="5"/>
                                            </p:txEl>
                                          </p:spTgt>
                                        </p:tgtEl>
                                      </p:cBhvr>
                                    </p:animEffect>
                                  </p:childTnLst>
                                </p:cTn>
                              </p:par>
                            </p:childTnLst>
                          </p:cTn>
                        </p:par>
                      </p:childTnLst>
                    </p:cTn>
                  </p:par>
                  <p:par>
                    <p:cTn id="64" fill="hold">
                      <p:stCondLst>
                        <p:cond delay="indefinite"/>
                      </p:stCondLst>
                      <p:childTnLst>
                        <p:par>
                          <p:cTn id="65" fill="hold">
                            <p:stCondLst>
                              <p:cond delay="0"/>
                            </p:stCondLst>
                            <p:childTnLst>
                              <p:par>
                                <p:cTn id="66" presetID="18" presetClass="entr" presetSubtype="12" fill="hold" nodeType="clickEffect">
                                  <p:stCondLst>
                                    <p:cond delay="0"/>
                                  </p:stCondLst>
                                  <p:childTnLst>
                                    <p:set>
                                      <p:cBhvr>
                                        <p:cTn id="67" dur="1" fill="hold">
                                          <p:stCondLst>
                                            <p:cond delay="0"/>
                                          </p:stCondLst>
                                        </p:cTn>
                                        <p:tgtEl>
                                          <p:spTgt spid="3">
                                            <p:txEl>
                                              <p:pRg st="6" end="6"/>
                                            </p:txEl>
                                          </p:spTgt>
                                        </p:tgtEl>
                                        <p:attrNameLst>
                                          <p:attrName>style.visibility</p:attrName>
                                        </p:attrNameLst>
                                      </p:cBhvr>
                                      <p:to>
                                        <p:strVal val="visible"/>
                                      </p:to>
                                    </p:set>
                                    <p:animEffect transition="in" filter="strips(downLeft)">
                                      <p:cBhvr>
                                        <p:cTn id="68" dur="500"/>
                                        <p:tgtEl>
                                          <p:spTgt spid="3">
                                            <p:txEl>
                                              <p:pRg st="6" end="6"/>
                                            </p:txEl>
                                          </p:spTgt>
                                        </p:tgtEl>
                                      </p:cBhvr>
                                    </p:animEffect>
                                  </p:childTnLst>
                                </p:cTn>
                              </p:par>
                            </p:childTnLst>
                          </p:cTn>
                        </p:par>
                      </p:childTnLst>
                    </p:cTn>
                  </p:par>
                  <p:par>
                    <p:cTn id="69" fill="hold">
                      <p:stCondLst>
                        <p:cond delay="indefinite"/>
                      </p:stCondLst>
                      <p:childTnLst>
                        <p:par>
                          <p:cTn id="70" fill="hold">
                            <p:stCondLst>
                              <p:cond delay="0"/>
                            </p:stCondLst>
                            <p:childTnLst>
                              <p:par>
                                <p:cTn id="71" presetID="18" presetClass="entr" presetSubtype="12" fill="hold" nodeType="clickEffect">
                                  <p:stCondLst>
                                    <p:cond delay="0"/>
                                  </p:stCondLst>
                                  <p:childTnLst>
                                    <p:set>
                                      <p:cBhvr>
                                        <p:cTn id="72" dur="1" fill="hold">
                                          <p:stCondLst>
                                            <p:cond delay="0"/>
                                          </p:stCondLst>
                                        </p:cTn>
                                        <p:tgtEl>
                                          <p:spTgt spid="3">
                                            <p:txEl>
                                              <p:pRg st="7" end="7"/>
                                            </p:txEl>
                                          </p:spTgt>
                                        </p:tgtEl>
                                        <p:attrNameLst>
                                          <p:attrName>style.visibility</p:attrName>
                                        </p:attrNameLst>
                                      </p:cBhvr>
                                      <p:to>
                                        <p:strVal val="visible"/>
                                      </p:to>
                                    </p:set>
                                    <p:animEffect transition="in" filter="strips(downLeft)">
                                      <p:cBhvr>
                                        <p:cTn id="73" dur="500"/>
                                        <p:tgtEl>
                                          <p:spTgt spid="3">
                                            <p:txEl>
                                              <p:pRg st="7" end="7"/>
                                            </p:txEl>
                                          </p:spTgt>
                                        </p:tgtEl>
                                      </p:cBhvr>
                                    </p:animEffect>
                                  </p:childTnLst>
                                </p:cTn>
                              </p:par>
                            </p:childTnLst>
                          </p:cTn>
                        </p:par>
                      </p:childTnLst>
                    </p:cTn>
                  </p:par>
                  <p:par>
                    <p:cTn id="74" fill="hold">
                      <p:stCondLst>
                        <p:cond delay="indefinite"/>
                      </p:stCondLst>
                      <p:childTnLst>
                        <p:par>
                          <p:cTn id="75" fill="hold">
                            <p:stCondLst>
                              <p:cond delay="0"/>
                            </p:stCondLst>
                            <p:childTnLst>
                              <p:par>
                                <p:cTn id="76" presetID="18" presetClass="entr" presetSubtype="12" fill="hold" nodeType="clickEffect">
                                  <p:stCondLst>
                                    <p:cond delay="0"/>
                                  </p:stCondLst>
                                  <p:childTnLst>
                                    <p:set>
                                      <p:cBhvr>
                                        <p:cTn id="77" dur="1" fill="hold">
                                          <p:stCondLst>
                                            <p:cond delay="0"/>
                                          </p:stCondLst>
                                        </p:cTn>
                                        <p:tgtEl>
                                          <p:spTgt spid="3">
                                            <p:txEl>
                                              <p:pRg st="8" end="8"/>
                                            </p:txEl>
                                          </p:spTgt>
                                        </p:tgtEl>
                                        <p:attrNameLst>
                                          <p:attrName>style.visibility</p:attrName>
                                        </p:attrNameLst>
                                      </p:cBhvr>
                                      <p:to>
                                        <p:strVal val="visible"/>
                                      </p:to>
                                    </p:set>
                                    <p:animEffect transition="in" filter="strips(downLeft)">
                                      <p:cBhvr>
                                        <p:cTn id="78" dur="5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P spid="8" grpId="0" animBg="1"/>
      <p:bldP spid="9" grpId="0" animBg="1"/>
      <p:bldP spid="10" grpId="0" animBg="1"/>
      <p:bldP spid="11" grpId="0" animBg="1"/>
      <p:bldP spid="12" grpId="0" animBg="1"/>
      <p:bldP spid="13" grpId="0" animBg="1"/>
      <p:bldP spid="14"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585652" y="1574800"/>
            <a:ext cx="3291840" cy="4525963"/>
          </a:xfrm>
        </p:spPr>
        <p:txBody>
          <a:bodyPr>
            <a:normAutofit fontScale="92500" lnSpcReduction="20000"/>
          </a:bodyPr>
          <a:lstStyle/>
          <a:p>
            <a:pPr marL="457200" indent="-457200">
              <a:buFont typeface="Arial"/>
              <a:buChar char="•"/>
            </a:pPr>
            <a:r>
              <a:rPr lang="en-US" dirty="0"/>
              <a:t>Tell your partner what we say and what that means.  Use the model to help you.</a:t>
            </a:r>
          </a:p>
          <a:p>
            <a:pPr marL="457200" indent="-457200">
              <a:buFont typeface="Arial"/>
              <a:buChar char="•"/>
            </a:pPr>
            <a:r>
              <a:rPr lang="en-US" dirty="0"/>
              <a:t>10 </a:t>
            </a:r>
            <a:r>
              <a:rPr lang="en-US" dirty="0" smtClean="0"/>
              <a:t>tens </a:t>
            </a:r>
            <a:r>
              <a:rPr lang="en-US" dirty="0"/>
              <a:t>make 1 </a:t>
            </a:r>
            <a:r>
              <a:rPr lang="en-US" dirty="0" smtClean="0"/>
              <a:t>hundred. </a:t>
            </a:r>
          </a:p>
          <a:p>
            <a:pPr marL="457200" indent="-457200">
              <a:buFont typeface="Arial"/>
              <a:buChar char="•"/>
            </a:pPr>
            <a:r>
              <a:rPr lang="en-US" dirty="0" smtClean="0"/>
              <a:t>We </a:t>
            </a:r>
            <a:r>
              <a:rPr lang="en-US" dirty="0"/>
              <a:t>say 1 </a:t>
            </a:r>
            <a:r>
              <a:rPr lang="en-US" dirty="0" smtClean="0"/>
              <a:t>hundred </a:t>
            </a:r>
            <a:r>
              <a:rPr lang="en-US" dirty="0"/>
              <a:t>is 10 times as many as 1 </a:t>
            </a:r>
            <a:r>
              <a:rPr lang="en-US" dirty="0" smtClean="0"/>
              <a:t>ten. </a:t>
            </a:r>
            <a:endParaRPr lang="en-US" dirty="0"/>
          </a:p>
          <a:p>
            <a:endParaRPr lang="en-US" dirty="0"/>
          </a:p>
        </p:txBody>
      </p:sp>
      <p:pic>
        <p:nvPicPr>
          <p:cNvPr id="5" name="Content Placeholder 4"/>
          <p:cNvPicPr>
            <a:picLocks noGrp="1"/>
          </p:cNvPicPr>
          <p:nvPr>
            <p:ph sz="half" idx="2"/>
          </p:nvPr>
        </p:nvPicPr>
        <p:blipFill rotWithShape="1">
          <a:blip r:embed="rId2">
            <a:extLst>
              <a:ext uri="{BEBA8EAE-BF5A-486C-A8C5-ECC9F3942E4B}">
                <a14:imgProps xmlns:a14="http://schemas.microsoft.com/office/drawing/2010/main">
                  <a14:imgLayer r:embed="rId3">
                    <a14:imgEffect>
                      <a14:sharpenSoften amount="50000"/>
                    </a14:imgEffect>
                    <a14:imgEffect>
                      <a14:brightnessContrast bright="20000" contrast="-40000"/>
                    </a14:imgEffect>
                  </a14:imgLayer>
                </a14:imgProps>
              </a:ext>
              <a:ext uri="{28A0092B-C50C-407E-A947-70E740481C1C}">
                <a14:useLocalDpi xmlns:a14="http://schemas.microsoft.com/office/drawing/2010/main" val="0"/>
              </a:ext>
            </a:extLst>
          </a:blip>
          <a:srcRect l="291" r="-173"/>
          <a:stretch/>
        </p:blipFill>
        <p:spPr bwMode="auto">
          <a:xfrm>
            <a:off x="4074289" y="1574800"/>
            <a:ext cx="4643102" cy="4166935"/>
          </a:xfrm>
          <a:prstGeom prst="rect">
            <a:avLst/>
          </a:prstGeom>
          <a:noFill/>
          <a:ln>
            <a:noFill/>
          </a:ln>
        </p:spPr>
      </p:pic>
      <p:sp>
        <p:nvSpPr>
          <p:cNvPr id="4" name="Footer Placeholder 3"/>
          <p:cNvSpPr>
            <a:spLocks noGrp="1"/>
          </p:cNvSpPr>
          <p:nvPr>
            <p:ph type="ftr" sz="quarter" idx="11"/>
          </p:nvPr>
        </p:nvSpPr>
        <p:spPr>
          <a:xfrm>
            <a:off x="457199" y="6492875"/>
            <a:ext cx="4986107" cy="283845"/>
          </a:xfrm>
        </p:spPr>
        <p:txBody>
          <a:bodyPr/>
          <a:lstStyle/>
          <a:p>
            <a:r>
              <a:rPr lang="en-US" dirty="0" smtClean="0"/>
              <a:t>© Helen </a:t>
            </a:r>
            <a:r>
              <a:rPr lang="en-US" dirty="0" err="1" smtClean="0"/>
              <a:t>Steinhauser</a:t>
            </a:r>
            <a:r>
              <a:rPr lang="en-US" dirty="0" smtClean="0"/>
              <a:t>, jaquette@edtech4ALEKS.com, August 2015.  </a:t>
            </a:r>
            <a:endParaRPr lang="en-US" dirty="0"/>
          </a:p>
        </p:txBody>
      </p:sp>
    </p:spTree>
    <p:extLst>
      <p:ext uri="{BB962C8B-B14F-4D97-AF65-F5344CB8AC3E}">
        <p14:creationId xmlns:p14="http://schemas.microsoft.com/office/powerpoint/2010/main" val="4033845797"/>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wheel(1)">
                                      <p:cBhvr>
                                        <p:cTn id="7" dur="20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1"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wheel(1)">
                                      <p:cBhvr>
                                        <p:cTn id="12" dur="2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a:t>
            </a:r>
            <a:endParaRPr lang="en-US" dirty="0"/>
          </a:p>
        </p:txBody>
      </p:sp>
      <p:sp>
        <p:nvSpPr>
          <p:cNvPr id="3" name="Content Placeholder 2"/>
          <p:cNvSpPr>
            <a:spLocks noGrp="1"/>
          </p:cNvSpPr>
          <p:nvPr>
            <p:ph sz="half" idx="1"/>
          </p:nvPr>
        </p:nvSpPr>
        <p:spPr>
          <a:xfrm>
            <a:off x="457199" y="515962"/>
            <a:ext cx="3828505" cy="5584801"/>
          </a:xfrm>
        </p:spPr>
        <p:txBody>
          <a:bodyPr>
            <a:normAutofit fontScale="25000" lnSpcReduction="20000"/>
          </a:bodyPr>
          <a:lstStyle/>
          <a:p>
            <a:pPr marL="457200" indent="-457200">
              <a:buFont typeface="Arial"/>
              <a:buChar char="•"/>
            </a:pPr>
            <a:r>
              <a:rPr lang="en-US" sz="9600" dirty="0" smtClean="0"/>
              <a:t>How </a:t>
            </a:r>
            <a:r>
              <a:rPr lang="en-US" sz="9600" dirty="0"/>
              <a:t>many units do I have?</a:t>
            </a:r>
          </a:p>
          <a:p>
            <a:pPr marL="457200" indent="-457200">
              <a:buFont typeface="Arial"/>
              <a:buChar char="•"/>
            </a:pPr>
            <a:r>
              <a:rPr lang="en-US" sz="9600" dirty="0" smtClean="0"/>
              <a:t>1</a:t>
            </a:r>
          </a:p>
          <a:p>
            <a:pPr marL="457200" indent="-457200">
              <a:buFont typeface="Arial"/>
              <a:buChar char="•"/>
            </a:pPr>
            <a:r>
              <a:rPr lang="en-US" sz="9600" dirty="0" smtClean="0"/>
              <a:t>What </a:t>
            </a:r>
            <a:r>
              <a:rPr lang="en-US" sz="9600" dirty="0"/>
              <a:t>is the name of this unit</a:t>
            </a:r>
            <a:r>
              <a:rPr lang="en-US" sz="9600" dirty="0" smtClean="0"/>
              <a:t>?</a:t>
            </a:r>
          </a:p>
          <a:p>
            <a:pPr marL="457200" indent="-457200">
              <a:buFont typeface="Arial"/>
              <a:buChar char="•"/>
            </a:pPr>
            <a:r>
              <a:rPr lang="en-US" sz="9600" dirty="0" smtClean="0"/>
              <a:t>A hundred.</a:t>
            </a:r>
          </a:p>
          <a:p>
            <a:pPr marL="457200" indent="-457200">
              <a:buFont typeface="Arial"/>
              <a:buChar char="•"/>
            </a:pPr>
            <a:r>
              <a:rPr lang="en-US" sz="9600" dirty="0" smtClean="0"/>
              <a:t>Count </a:t>
            </a:r>
            <a:r>
              <a:rPr lang="en-US" sz="9600" dirty="0"/>
              <a:t>the </a:t>
            </a:r>
            <a:r>
              <a:rPr lang="en-US" sz="9600" dirty="0" smtClean="0"/>
              <a:t>tens </a:t>
            </a:r>
            <a:r>
              <a:rPr lang="en-US" sz="9600" dirty="0"/>
              <a:t>with me. </a:t>
            </a:r>
          </a:p>
          <a:p>
            <a:pPr marL="457200" indent="-457200">
              <a:buFont typeface="Arial"/>
              <a:buChar char="•"/>
            </a:pPr>
            <a:r>
              <a:rPr lang="en-US" sz="9600" dirty="0" smtClean="0"/>
              <a:t>10 hundreds.  </a:t>
            </a:r>
            <a:endParaRPr lang="en-US" sz="9600" dirty="0"/>
          </a:p>
          <a:p>
            <a:pPr marL="457200" indent="-457200">
              <a:buFont typeface="Arial"/>
              <a:buChar char="•"/>
            </a:pPr>
            <a:r>
              <a:rPr lang="en-US" sz="9600" dirty="0" smtClean="0"/>
              <a:t>What </a:t>
            </a:r>
            <a:r>
              <a:rPr lang="en-US" sz="9600" dirty="0"/>
              <a:t>larger unit can I make</a:t>
            </a:r>
            <a:r>
              <a:rPr lang="en-US" sz="9600" dirty="0" smtClean="0"/>
              <a:t>?</a:t>
            </a:r>
          </a:p>
          <a:p>
            <a:pPr marL="457200" indent="-457200">
              <a:buFont typeface="Arial"/>
              <a:buChar char="•"/>
            </a:pPr>
            <a:r>
              <a:rPr lang="en-US" sz="9600" dirty="0" smtClean="0"/>
              <a:t>1 thousand. I </a:t>
            </a:r>
            <a:r>
              <a:rPr lang="en-US" sz="9600" dirty="0"/>
              <a:t>change 10 </a:t>
            </a:r>
            <a:r>
              <a:rPr lang="en-US" sz="9600" dirty="0" smtClean="0"/>
              <a:t>hundreds </a:t>
            </a:r>
            <a:r>
              <a:rPr lang="en-US" sz="9600" dirty="0"/>
              <a:t>for 1 </a:t>
            </a:r>
            <a:r>
              <a:rPr lang="en-US" sz="9600" dirty="0" smtClean="0"/>
              <a:t>thousand. </a:t>
            </a:r>
          </a:p>
          <a:p>
            <a:pPr marL="457200" indent="-457200">
              <a:buFont typeface="Arial"/>
              <a:buChar char="•"/>
            </a:pPr>
            <a:r>
              <a:rPr lang="en-US" sz="9600" dirty="0" smtClean="0"/>
              <a:t>We </a:t>
            </a:r>
            <a:r>
              <a:rPr lang="en-US" sz="9600" dirty="0"/>
              <a:t>say, “1 </a:t>
            </a:r>
            <a:r>
              <a:rPr lang="en-US" sz="9600" dirty="0" smtClean="0"/>
              <a:t>thousand </a:t>
            </a:r>
            <a:r>
              <a:rPr lang="en-US" sz="9600" dirty="0"/>
              <a:t>is 10 times as much</a:t>
            </a:r>
            <a:r>
              <a:rPr lang="en-US" sz="9600" i="1" dirty="0"/>
              <a:t> </a:t>
            </a:r>
            <a:r>
              <a:rPr lang="en-US" sz="9600" dirty="0"/>
              <a:t>as 1 </a:t>
            </a:r>
            <a:r>
              <a:rPr lang="en-US" sz="9600" dirty="0" smtClean="0"/>
              <a:t>hundred.</a:t>
            </a:r>
            <a:r>
              <a:rPr lang="en-US" sz="9600" dirty="0"/>
              <a:t>”  </a:t>
            </a:r>
            <a:endParaRPr lang="en-US" sz="9600" dirty="0" smtClean="0"/>
          </a:p>
          <a:p>
            <a:pPr marL="457200" indent="-457200">
              <a:buFont typeface="Arial"/>
              <a:buChar char="•"/>
            </a:pPr>
            <a:endParaRPr lang="en-US" dirty="0"/>
          </a:p>
        </p:txBody>
      </p:sp>
      <p:graphicFrame>
        <p:nvGraphicFramePr>
          <p:cNvPr id="5" name="Content Placeholder 4"/>
          <p:cNvGraphicFramePr>
            <a:graphicFrameLocks noGrp="1"/>
          </p:cNvGraphicFramePr>
          <p:nvPr>
            <p:ph sz="half" idx="2"/>
            <p:extLst>
              <p:ext uri="{D42A27DB-BD31-4B8C-83A1-F6EECF244321}">
                <p14:modId xmlns:p14="http://schemas.microsoft.com/office/powerpoint/2010/main" val="2774790598"/>
              </p:ext>
            </p:extLst>
          </p:nvPr>
        </p:nvGraphicFramePr>
        <p:xfrm>
          <a:off x="4285705" y="1524318"/>
          <a:ext cx="4321176" cy="3795827"/>
        </p:xfrm>
        <a:graphic>
          <a:graphicData uri="http://schemas.openxmlformats.org/drawingml/2006/table">
            <a:tbl>
              <a:tblPr firstRow="1" bandRow="1">
                <a:tableStyleId>{5C22544A-7EE6-4342-B048-85BDC9FD1C3A}</a:tableStyleId>
              </a:tblPr>
              <a:tblGrid>
                <a:gridCol w="1080294"/>
                <a:gridCol w="1080294"/>
                <a:gridCol w="1080294"/>
                <a:gridCol w="1080294"/>
              </a:tblGrid>
              <a:tr h="658600">
                <a:tc>
                  <a:txBody>
                    <a:bodyPr/>
                    <a:lstStyle/>
                    <a:p>
                      <a:endParaRPr lang="en-US" dirty="0"/>
                    </a:p>
                  </a:txBody>
                  <a:tcPr/>
                </a:tc>
                <a:tc>
                  <a:txBody>
                    <a:bodyPr/>
                    <a:lstStyle/>
                    <a:p>
                      <a:endParaRPr lang="en-US" dirty="0"/>
                    </a:p>
                  </a:txBody>
                  <a:tcPr/>
                </a:tc>
                <a:tc>
                  <a:txBody>
                    <a:bodyPr/>
                    <a:lstStyle/>
                    <a:p>
                      <a:endParaRPr lang="en-US"/>
                    </a:p>
                  </a:txBody>
                  <a:tcPr/>
                </a:tc>
                <a:tc>
                  <a:txBody>
                    <a:bodyPr/>
                    <a:lstStyle/>
                    <a:p>
                      <a:endParaRPr lang="en-US"/>
                    </a:p>
                  </a:txBody>
                  <a:tcPr/>
                </a:tc>
              </a:tr>
              <a:tr h="3137227">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dirty="0"/>
                    </a:p>
                  </a:txBody>
                  <a:tcPr/>
                </a:tc>
              </a:tr>
            </a:tbl>
          </a:graphicData>
        </a:graphic>
      </p:graphicFrame>
      <p:sp>
        <p:nvSpPr>
          <p:cNvPr id="4" name="Oval 3"/>
          <p:cNvSpPr/>
          <p:nvPr/>
        </p:nvSpPr>
        <p:spPr>
          <a:xfrm>
            <a:off x="5542620" y="2381365"/>
            <a:ext cx="251336" cy="264596"/>
          </a:xfrm>
          <a:prstGeom prst="ellipse">
            <a:avLst/>
          </a:prstGeom>
          <a:solidFill>
            <a:srgbClr val="0000FF"/>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 name="Oval 5"/>
          <p:cNvSpPr/>
          <p:nvPr/>
        </p:nvSpPr>
        <p:spPr>
          <a:xfrm>
            <a:off x="5997064" y="2381365"/>
            <a:ext cx="251336" cy="264596"/>
          </a:xfrm>
          <a:prstGeom prst="ellipse">
            <a:avLst/>
          </a:prstGeom>
          <a:solidFill>
            <a:srgbClr val="0000FF"/>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 name="Oval 6"/>
          <p:cNvSpPr/>
          <p:nvPr/>
        </p:nvSpPr>
        <p:spPr>
          <a:xfrm>
            <a:off x="5997064" y="2775503"/>
            <a:ext cx="251336" cy="264596"/>
          </a:xfrm>
          <a:prstGeom prst="ellipse">
            <a:avLst/>
          </a:prstGeom>
          <a:solidFill>
            <a:srgbClr val="0000FF"/>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 name="Oval 7"/>
          <p:cNvSpPr/>
          <p:nvPr/>
        </p:nvSpPr>
        <p:spPr>
          <a:xfrm>
            <a:off x="5997064" y="3927525"/>
            <a:ext cx="251336" cy="264596"/>
          </a:xfrm>
          <a:prstGeom prst="ellipse">
            <a:avLst/>
          </a:prstGeom>
          <a:solidFill>
            <a:srgbClr val="0000FF"/>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 name="Oval 8"/>
          <p:cNvSpPr/>
          <p:nvPr/>
        </p:nvSpPr>
        <p:spPr>
          <a:xfrm>
            <a:off x="5997064" y="3190956"/>
            <a:ext cx="251336" cy="264596"/>
          </a:xfrm>
          <a:prstGeom prst="ellipse">
            <a:avLst/>
          </a:prstGeom>
          <a:solidFill>
            <a:srgbClr val="0000FF"/>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 name="Oval 9"/>
          <p:cNvSpPr/>
          <p:nvPr/>
        </p:nvSpPr>
        <p:spPr>
          <a:xfrm>
            <a:off x="5997064" y="3563963"/>
            <a:ext cx="251336" cy="264596"/>
          </a:xfrm>
          <a:prstGeom prst="ellipse">
            <a:avLst/>
          </a:prstGeom>
          <a:solidFill>
            <a:srgbClr val="0000FF"/>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 name="Oval 10"/>
          <p:cNvSpPr/>
          <p:nvPr/>
        </p:nvSpPr>
        <p:spPr>
          <a:xfrm>
            <a:off x="5542620" y="2775503"/>
            <a:ext cx="251336" cy="264596"/>
          </a:xfrm>
          <a:prstGeom prst="ellipse">
            <a:avLst/>
          </a:prstGeom>
          <a:solidFill>
            <a:srgbClr val="0000FF"/>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2" name="Oval 11"/>
          <p:cNvSpPr/>
          <p:nvPr/>
        </p:nvSpPr>
        <p:spPr>
          <a:xfrm>
            <a:off x="5542620" y="3190956"/>
            <a:ext cx="251336" cy="264596"/>
          </a:xfrm>
          <a:prstGeom prst="ellipse">
            <a:avLst/>
          </a:prstGeom>
          <a:solidFill>
            <a:srgbClr val="0000FF"/>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3" name="Oval 12"/>
          <p:cNvSpPr/>
          <p:nvPr/>
        </p:nvSpPr>
        <p:spPr>
          <a:xfrm>
            <a:off x="5542620" y="3563963"/>
            <a:ext cx="251336" cy="264596"/>
          </a:xfrm>
          <a:prstGeom prst="ellipse">
            <a:avLst/>
          </a:prstGeom>
          <a:solidFill>
            <a:srgbClr val="0000FF"/>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4" name="Oval 13"/>
          <p:cNvSpPr/>
          <p:nvPr/>
        </p:nvSpPr>
        <p:spPr>
          <a:xfrm>
            <a:off x="5542620" y="3927525"/>
            <a:ext cx="251336" cy="264596"/>
          </a:xfrm>
          <a:prstGeom prst="ellipse">
            <a:avLst/>
          </a:prstGeom>
          <a:solidFill>
            <a:srgbClr val="0000FF"/>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5" name="Footer Placeholder 14"/>
          <p:cNvSpPr>
            <a:spLocks noGrp="1"/>
          </p:cNvSpPr>
          <p:nvPr>
            <p:ph type="ftr" sz="quarter" idx="11"/>
          </p:nvPr>
        </p:nvSpPr>
        <p:spPr>
          <a:xfrm>
            <a:off x="4540767" y="6350952"/>
            <a:ext cx="4198766" cy="283845"/>
          </a:xfrm>
        </p:spPr>
        <p:txBody>
          <a:bodyPr/>
          <a:lstStyle/>
          <a:p>
            <a:r>
              <a:rPr lang="en-US" dirty="0" smtClean="0"/>
              <a:t>© Helen </a:t>
            </a:r>
            <a:r>
              <a:rPr lang="en-US" dirty="0" err="1" smtClean="0"/>
              <a:t>Steinhauser</a:t>
            </a:r>
            <a:r>
              <a:rPr lang="en-US" dirty="0" smtClean="0"/>
              <a:t>, jaquette@edtech4ALEKS.com, August 2015.  </a:t>
            </a:r>
            <a:endParaRPr lang="en-US" dirty="0"/>
          </a:p>
        </p:txBody>
      </p:sp>
    </p:spTree>
    <p:extLst>
      <p:ext uri="{BB962C8B-B14F-4D97-AF65-F5344CB8AC3E}">
        <p14:creationId xmlns:p14="http://schemas.microsoft.com/office/powerpoint/2010/main" val="2189742219"/>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strips(downLeft)">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8" presetClass="entr" presetSubtype="12"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strips(downLeft)">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8" presetClass="entr" presetSubtype="12" fill="hold"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strips(downLeft)">
                                      <p:cBhvr>
                                        <p:cTn id="17" dur="5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8" presetClass="entr" presetSubtype="12" fill="hold"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strips(downLeft)">
                                      <p:cBhvr>
                                        <p:cTn id="22" dur="500"/>
                                        <p:tgtEl>
                                          <p:spTgt spid="3">
                                            <p:txEl>
                                              <p:pRg st="4" end="4"/>
                                            </p:txEl>
                                          </p:spTgt>
                                        </p:tgtEl>
                                      </p:cBhvr>
                                    </p:animEffect>
                                  </p:childTnLst>
                                </p:cTn>
                              </p:par>
                              <p:par>
                                <p:cTn id="23" presetID="19" presetClass="entr" presetSubtype="10" fill="hold" grpId="0" nodeType="withEffect">
                                  <p:stCondLst>
                                    <p:cond delay="0"/>
                                  </p:stCondLst>
                                  <p:childTnLst>
                                    <p:set>
                                      <p:cBhvr>
                                        <p:cTn id="24" dur="1" fill="hold">
                                          <p:stCondLst>
                                            <p:cond delay="0"/>
                                          </p:stCondLst>
                                        </p:cTn>
                                        <p:tgtEl>
                                          <p:spTgt spid="6"/>
                                        </p:tgtEl>
                                        <p:attrNameLst>
                                          <p:attrName>style.visibility</p:attrName>
                                        </p:attrNameLst>
                                      </p:cBhvr>
                                      <p:to>
                                        <p:strVal val="visible"/>
                                      </p:to>
                                    </p:set>
                                    <p:anim calcmode="lin" valueType="num">
                                      <p:cBhvr>
                                        <p:cTn id="25" dur="5000" fill="hold"/>
                                        <p:tgtEl>
                                          <p:spTgt spid="6"/>
                                        </p:tgtEl>
                                        <p:attrNameLst>
                                          <p:attrName>ppt_w</p:attrName>
                                        </p:attrNameLst>
                                      </p:cBhvr>
                                      <p:tavLst>
                                        <p:tav tm="0" fmla="#ppt_w*sin(2.5*pi*$)">
                                          <p:val>
                                            <p:fltVal val="0"/>
                                          </p:val>
                                        </p:tav>
                                        <p:tav tm="100000">
                                          <p:val>
                                            <p:fltVal val="1"/>
                                          </p:val>
                                        </p:tav>
                                      </p:tavLst>
                                    </p:anim>
                                    <p:anim calcmode="lin" valueType="num">
                                      <p:cBhvr>
                                        <p:cTn id="26" dur="5000" fill="hold"/>
                                        <p:tgtEl>
                                          <p:spTgt spid="6"/>
                                        </p:tgtEl>
                                        <p:attrNameLst>
                                          <p:attrName>ppt_h</p:attrName>
                                        </p:attrNameLst>
                                      </p:cBhvr>
                                      <p:tavLst>
                                        <p:tav tm="0">
                                          <p:val>
                                            <p:strVal val="#ppt_h"/>
                                          </p:val>
                                        </p:tav>
                                        <p:tav tm="100000">
                                          <p:val>
                                            <p:strVal val="#ppt_h"/>
                                          </p:val>
                                        </p:tav>
                                      </p:tavLst>
                                    </p:anim>
                                  </p:childTnLst>
                                </p:cTn>
                              </p:par>
                              <p:par>
                                <p:cTn id="27" presetID="19" presetClass="entr" presetSubtype="10" fill="hold" grpId="0" nodeType="withEffect">
                                  <p:stCondLst>
                                    <p:cond delay="0"/>
                                  </p:stCondLst>
                                  <p:childTnLst>
                                    <p:set>
                                      <p:cBhvr>
                                        <p:cTn id="28" dur="1" fill="hold">
                                          <p:stCondLst>
                                            <p:cond delay="0"/>
                                          </p:stCondLst>
                                        </p:cTn>
                                        <p:tgtEl>
                                          <p:spTgt spid="11"/>
                                        </p:tgtEl>
                                        <p:attrNameLst>
                                          <p:attrName>style.visibility</p:attrName>
                                        </p:attrNameLst>
                                      </p:cBhvr>
                                      <p:to>
                                        <p:strVal val="visible"/>
                                      </p:to>
                                    </p:set>
                                    <p:anim calcmode="lin" valueType="num">
                                      <p:cBhvr>
                                        <p:cTn id="29" dur="5000" fill="hold"/>
                                        <p:tgtEl>
                                          <p:spTgt spid="11"/>
                                        </p:tgtEl>
                                        <p:attrNameLst>
                                          <p:attrName>ppt_w</p:attrName>
                                        </p:attrNameLst>
                                      </p:cBhvr>
                                      <p:tavLst>
                                        <p:tav tm="0" fmla="#ppt_w*sin(2.5*pi*$)">
                                          <p:val>
                                            <p:fltVal val="0"/>
                                          </p:val>
                                        </p:tav>
                                        <p:tav tm="100000">
                                          <p:val>
                                            <p:fltVal val="1"/>
                                          </p:val>
                                        </p:tav>
                                      </p:tavLst>
                                    </p:anim>
                                    <p:anim calcmode="lin" valueType="num">
                                      <p:cBhvr>
                                        <p:cTn id="30" dur="5000" fill="hold"/>
                                        <p:tgtEl>
                                          <p:spTgt spid="11"/>
                                        </p:tgtEl>
                                        <p:attrNameLst>
                                          <p:attrName>ppt_h</p:attrName>
                                        </p:attrNameLst>
                                      </p:cBhvr>
                                      <p:tavLst>
                                        <p:tav tm="0">
                                          <p:val>
                                            <p:strVal val="#ppt_h"/>
                                          </p:val>
                                        </p:tav>
                                        <p:tav tm="100000">
                                          <p:val>
                                            <p:strVal val="#ppt_h"/>
                                          </p:val>
                                        </p:tav>
                                      </p:tavLst>
                                    </p:anim>
                                  </p:childTnLst>
                                </p:cTn>
                              </p:par>
                              <p:par>
                                <p:cTn id="31" presetID="19" presetClass="entr" presetSubtype="10" fill="hold" grpId="0" nodeType="withEffect">
                                  <p:stCondLst>
                                    <p:cond delay="0"/>
                                  </p:stCondLst>
                                  <p:childTnLst>
                                    <p:set>
                                      <p:cBhvr>
                                        <p:cTn id="32" dur="1" fill="hold">
                                          <p:stCondLst>
                                            <p:cond delay="0"/>
                                          </p:stCondLst>
                                        </p:cTn>
                                        <p:tgtEl>
                                          <p:spTgt spid="7"/>
                                        </p:tgtEl>
                                        <p:attrNameLst>
                                          <p:attrName>style.visibility</p:attrName>
                                        </p:attrNameLst>
                                      </p:cBhvr>
                                      <p:to>
                                        <p:strVal val="visible"/>
                                      </p:to>
                                    </p:set>
                                    <p:anim calcmode="lin" valueType="num">
                                      <p:cBhvr>
                                        <p:cTn id="33" dur="5000" fill="hold"/>
                                        <p:tgtEl>
                                          <p:spTgt spid="7"/>
                                        </p:tgtEl>
                                        <p:attrNameLst>
                                          <p:attrName>ppt_w</p:attrName>
                                        </p:attrNameLst>
                                      </p:cBhvr>
                                      <p:tavLst>
                                        <p:tav tm="0" fmla="#ppt_w*sin(2.5*pi*$)">
                                          <p:val>
                                            <p:fltVal val="0"/>
                                          </p:val>
                                        </p:tav>
                                        <p:tav tm="100000">
                                          <p:val>
                                            <p:fltVal val="1"/>
                                          </p:val>
                                        </p:tav>
                                      </p:tavLst>
                                    </p:anim>
                                    <p:anim calcmode="lin" valueType="num">
                                      <p:cBhvr>
                                        <p:cTn id="34" dur="5000" fill="hold"/>
                                        <p:tgtEl>
                                          <p:spTgt spid="7"/>
                                        </p:tgtEl>
                                        <p:attrNameLst>
                                          <p:attrName>ppt_h</p:attrName>
                                        </p:attrNameLst>
                                      </p:cBhvr>
                                      <p:tavLst>
                                        <p:tav tm="0">
                                          <p:val>
                                            <p:strVal val="#ppt_h"/>
                                          </p:val>
                                        </p:tav>
                                        <p:tav tm="100000">
                                          <p:val>
                                            <p:strVal val="#ppt_h"/>
                                          </p:val>
                                        </p:tav>
                                      </p:tavLst>
                                    </p:anim>
                                  </p:childTnLst>
                                </p:cTn>
                              </p:par>
                              <p:par>
                                <p:cTn id="35" presetID="19" presetClass="entr" presetSubtype="10" fill="hold" grpId="0" nodeType="withEffect">
                                  <p:stCondLst>
                                    <p:cond delay="0"/>
                                  </p:stCondLst>
                                  <p:childTnLst>
                                    <p:set>
                                      <p:cBhvr>
                                        <p:cTn id="36" dur="1" fill="hold">
                                          <p:stCondLst>
                                            <p:cond delay="0"/>
                                          </p:stCondLst>
                                        </p:cTn>
                                        <p:tgtEl>
                                          <p:spTgt spid="12"/>
                                        </p:tgtEl>
                                        <p:attrNameLst>
                                          <p:attrName>style.visibility</p:attrName>
                                        </p:attrNameLst>
                                      </p:cBhvr>
                                      <p:to>
                                        <p:strVal val="visible"/>
                                      </p:to>
                                    </p:set>
                                    <p:anim calcmode="lin" valueType="num">
                                      <p:cBhvr>
                                        <p:cTn id="37" dur="5000" fill="hold"/>
                                        <p:tgtEl>
                                          <p:spTgt spid="12"/>
                                        </p:tgtEl>
                                        <p:attrNameLst>
                                          <p:attrName>ppt_w</p:attrName>
                                        </p:attrNameLst>
                                      </p:cBhvr>
                                      <p:tavLst>
                                        <p:tav tm="0" fmla="#ppt_w*sin(2.5*pi*$)">
                                          <p:val>
                                            <p:fltVal val="0"/>
                                          </p:val>
                                        </p:tav>
                                        <p:tav tm="100000">
                                          <p:val>
                                            <p:fltVal val="1"/>
                                          </p:val>
                                        </p:tav>
                                      </p:tavLst>
                                    </p:anim>
                                    <p:anim calcmode="lin" valueType="num">
                                      <p:cBhvr>
                                        <p:cTn id="38" dur="5000" fill="hold"/>
                                        <p:tgtEl>
                                          <p:spTgt spid="12"/>
                                        </p:tgtEl>
                                        <p:attrNameLst>
                                          <p:attrName>ppt_h</p:attrName>
                                        </p:attrNameLst>
                                      </p:cBhvr>
                                      <p:tavLst>
                                        <p:tav tm="0">
                                          <p:val>
                                            <p:strVal val="#ppt_h"/>
                                          </p:val>
                                        </p:tav>
                                        <p:tav tm="100000">
                                          <p:val>
                                            <p:strVal val="#ppt_h"/>
                                          </p:val>
                                        </p:tav>
                                      </p:tavLst>
                                    </p:anim>
                                  </p:childTnLst>
                                </p:cTn>
                              </p:par>
                              <p:par>
                                <p:cTn id="39" presetID="19" presetClass="entr" presetSubtype="10" fill="hold" grpId="0" nodeType="withEffect">
                                  <p:stCondLst>
                                    <p:cond delay="0"/>
                                  </p:stCondLst>
                                  <p:childTnLst>
                                    <p:set>
                                      <p:cBhvr>
                                        <p:cTn id="40" dur="1" fill="hold">
                                          <p:stCondLst>
                                            <p:cond delay="0"/>
                                          </p:stCondLst>
                                        </p:cTn>
                                        <p:tgtEl>
                                          <p:spTgt spid="9"/>
                                        </p:tgtEl>
                                        <p:attrNameLst>
                                          <p:attrName>style.visibility</p:attrName>
                                        </p:attrNameLst>
                                      </p:cBhvr>
                                      <p:to>
                                        <p:strVal val="visible"/>
                                      </p:to>
                                    </p:set>
                                    <p:anim calcmode="lin" valueType="num">
                                      <p:cBhvr>
                                        <p:cTn id="41" dur="5000" fill="hold"/>
                                        <p:tgtEl>
                                          <p:spTgt spid="9"/>
                                        </p:tgtEl>
                                        <p:attrNameLst>
                                          <p:attrName>ppt_w</p:attrName>
                                        </p:attrNameLst>
                                      </p:cBhvr>
                                      <p:tavLst>
                                        <p:tav tm="0" fmla="#ppt_w*sin(2.5*pi*$)">
                                          <p:val>
                                            <p:fltVal val="0"/>
                                          </p:val>
                                        </p:tav>
                                        <p:tav tm="100000">
                                          <p:val>
                                            <p:fltVal val="1"/>
                                          </p:val>
                                        </p:tav>
                                      </p:tavLst>
                                    </p:anim>
                                    <p:anim calcmode="lin" valueType="num">
                                      <p:cBhvr>
                                        <p:cTn id="42" dur="5000" fill="hold"/>
                                        <p:tgtEl>
                                          <p:spTgt spid="9"/>
                                        </p:tgtEl>
                                        <p:attrNameLst>
                                          <p:attrName>ppt_h</p:attrName>
                                        </p:attrNameLst>
                                      </p:cBhvr>
                                      <p:tavLst>
                                        <p:tav tm="0">
                                          <p:val>
                                            <p:strVal val="#ppt_h"/>
                                          </p:val>
                                        </p:tav>
                                        <p:tav tm="100000">
                                          <p:val>
                                            <p:strVal val="#ppt_h"/>
                                          </p:val>
                                        </p:tav>
                                      </p:tavLst>
                                    </p:anim>
                                  </p:childTnLst>
                                </p:cTn>
                              </p:par>
                              <p:par>
                                <p:cTn id="43" presetID="19" presetClass="entr" presetSubtype="10" fill="hold" grpId="0" nodeType="withEffect">
                                  <p:stCondLst>
                                    <p:cond delay="0"/>
                                  </p:stCondLst>
                                  <p:childTnLst>
                                    <p:set>
                                      <p:cBhvr>
                                        <p:cTn id="44" dur="1" fill="hold">
                                          <p:stCondLst>
                                            <p:cond delay="0"/>
                                          </p:stCondLst>
                                        </p:cTn>
                                        <p:tgtEl>
                                          <p:spTgt spid="13"/>
                                        </p:tgtEl>
                                        <p:attrNameLst>
                                          <p:attrName>style.visibility</p:attrName>
                                        </p:attrNameLst>
                                      </p:cBhvr>
                                      <p:to>
                                        <p:strVal val="visible"/>
                                      </p:to>
                                    </p:set>
                                    <p:anim calcmode="lin" valueType="num">
                                      <p:cBhvr>
                                        <p:cTn id="45" dur="5000" fill="hold"/>
                                        <p:tgtEl>
                                          <p:spTgt spid="13"/>
                                        </p:tgtEl>
                                        <p:attrNameLst>
                                          <p:attrName>ppt_w</p:attrName>
                                        </p:attrNameLst>
                                      </p:cBhvr>
                                      <p:tavLst>
                                        <p:tav tm="0" fmla="#ppt_w*sin(2.5*pi*$)">
                                          <p:val>
                                            <p:fltVal val="0"/>
                                          </p:val>
                                        </p:tav>
                                        <p:tav tm="100000">
                                          <p:val>
                                            <p:fltVal val="1"/>
                                          </p:val>
                                        </p:tav>
                                      </p:tavLst>
                                    </p:anim>
                                    <p:anim calcmode="lin" valueType="num">
                                      <p:cBhvr>
                                        <p:cTn id="46" dur="5000" fill="hold"/>
                                        <p:tgtEl>
                                          <p:spTgt spid="13"/>
                                        </p:tgtEl>
                                        <p:attrNameLst>
                                          <p:attrName>ppt_h</p:attrName>
                                        </p:attrNameLst>
                                      </p:cBhvr>
                                      <p:tavLst>
                                        <p:tav tm="0">
                                          <p:val>
                                            <p:strVal val="#ppt_h"/>
                                          </p:val>
                                        </p:tav>
                                        <p:tav tm="100000">
                                          <p:val>
                                            <p:strVal val="#ppt_h"/>
                                          </p:val>
                                        </p:tav>
                                      </p:tavLst>
                                    </p:anim>
                                  </p:childTnLst>
                                </p:cTn>
                              </p:par>
                              <p:par>
                                <p:cTn id="47" presetID="19" presetClass="entr" presetSubtype="10" fill="hold" grpId="0" nodeType="withEffect">
                                  <p:stCondLst>
                                    <p:cond delay="0"/>
                                  </p:stCondLst>
                                  <p:childTnLst>
                                    <p:set>
                                      <p:cBhvr>
                                        <p:cTn id="48" dur="1" fill="hold">
                                          <p:stCondLst>
                                            <p:cond delay="0"/>
                                          </p:stCondLst>
                                        </p:cTn>
                                        <p:tgtEl>
                                          <p:spTgt spid="10"/>
                                        </p:tgtEl>
                                        <p:attrNameLst>
                                          <p:attrName>style.visibility</p:attrName>
                                        </p:attrNameLst>
                                      </p:cBhvr>
                                      <p:to>
                                        <p:strVal val="visible"/>
                                      </p:to>
                                    </p:set>
                                    <p:anim calcmode="lin" valueType="num">
                                      <p:cBhvr>
                                        <p:cTn id="49" dur="5000" fill="hold"/>
                                        <p:tgtEl>
                                          <p:spTgt spid="10"/>
                                        </p:tgtEl>
                                        <p:attrNameLst>
                                          <p:attrName>ppt_w</p:attrName>
                                        </p:attrNameLst>
                                      </p:cBhvr>
                                      <p:tavLst>
                                        <p:tav tm="0" fmla="#ppt_w*sin(2.5*pi*$)">
                                          <p:val>
                                            <p:fltVal val="0"/>
                                          </p:val>
                                        </p:tav>
                                        <p:tav tm="100000">
                                          <p:val>
                                            <p:fltVal val="1"/>
                                          </p:val>
                                        </p:tav>
                                      </p:tavLst>
                                    </p:anim>
                                    <p:anim calcmode="lin" valueType="num">
                                      <p:cBhvr>
                                        <p:cTn id="50" dur="5000" fill="hold"/>
                                        <p:tgtEl>
                                          <p:spTgt spid="10"/>
                                        </p:tgtEl>
                                        <p:attrNameLst>
                                          <p:attrName>ppt_h</p:attrName>
                                        </p:attrNameLst>
                                      </p:cBhvr>
                                      <p:tavLst>
                                        <p:tav tm="0">
                                          <p:val>
                                            <p:strVal val="#ppt_h"/>
                                          </p:val>
                                        </p:tav>
                                        <p:tav tm="100000">
                                          <p:val>
                                            <p:strVal val="#ppt_h"/>
                                          </p:val>
                                        </p:tav>
                                      </p:tavLst>
                                    </p:anim>
                                  </p:childTnLst>
                                </p:cTn>
                              </p:par>
                              <p:par>
                                <p:cTn id="51" presetID="19" presetClass="entr" presetSubtype="10" fill="hold" grpId="0" nodeType="withEffect">
                                  <p:stCondLst>
                                    <p:cond delay="0"/>
                                  </p:stCondLst>
                                  <p:childTnLst>
                                    <p:set>
                                      <p:cBhvr>
                                        <p:cTn id="52" dur="1" fill="hold">
                                          <p:stCondLst>
                                            <p:cond delay="0"/>
                                          </p:stCondLst>
                                        </p:cTn>
                                        <p:tgtEl>
                                          <p:spTgt spid="14"/>
                                        </p:tgtEl>
                                        <p:attrNameLst>
                                          <p:attrName>style.visibility</p:attrName>
                                        </p:attrNameLst>
                                      </p:cBhvr>
                                      <p:to>
                                        <p:strVal val="visible"/>
                                      </p:to>
                                    </p:set>
                                    <p:anim calcmode="lin" valueType="num">
                                      <p:cBhvr>
                                        <p:cTn id="53" dur="5000" fill="hold"/>
                                        <p:tgtEl>
                                          <p:spTgt spid="14"/>
                                        </p:tgtEl>
                                        <p:attrNameLst>
                                          <p:attrName>ppt_w</p:attrName>
                                        </p:attrNameLst>
                                      </p:cBhvr>
                                      <p:tavLst>
                                        <p:tav tm="0" fmla="#ppt_w*sin(2.5*pi*$)">
                                          <p:val>
                                            <p:fltVal val="0"/>
                                          </p:val>
                                        </p:tav>
                                        <p:tav tm="100000">
                                          <p:val>
                                            <p:fltVal val="1"/>
                                          </p:val>
                                        </p:tav>
                                      </p:tavLst>
                                    </p:anim>
                                    <p:anim calcmode="lin" valueType="num">
                                      <p:cBhvr>
                                        <p:cTn id="54" dur="5000" fill="hold"/>
                                        <p:tgtEl>
                                          <p:spTgt spid="14"/>
                                        </p:tgtEl>
                                        <p:attrNameLst>
                                          <p:attrName>ppt_h</p:attrName>
                                        </p:attrNameLst>
                                      </p:cBhvr>
                                      <p:tavLst>
                                        <p:tav tm="0">
                                          <p:val>
                                            <p:strVal val="#ppt_h"/>
                                          </p:val>
                                        </p:tav>
                                        <p:tav tm="100000">
                                          <p:val>
                                            <p:strVal val="#ppt_h"/>
                                          </p:val>
                                        </p:tav>
                                      </p:tavLst>
                                    </p:anim>
                                  </p:childTnLst>
                                </p:cTn>
                              </p:par>
                              <p:par>
                                <p:cTn id="55" presetID="19" presetClass="entr" presetSubtype="10" fill="hold" grpId="0" nodeType="withEffect">
                                  <p:stCondLst>
                                    <p:cond delay="0"/>
                                  </p:stCondLst>
                                  <p:childTnLst>
                                    <p:set>
                                      <p:cBhvr>
                                        <p:cTn id="56" dur="1" fill="hold">
                                          <p:stCondLst>
                                            <p:cond delay="0"/>
                                          </p:stCondLst>
                                        </p:cTn>
                                        <p:tgtEl>
                                          <p:spTgt spid="8"/>
                                        </p:tgtEl>
                                        <p:attrNameLst>
                                          <p:attrName>style.visibility</p:attrName>
                                        </p:attrNameLst>
                                      </p:cBhvr>
                                      <p:to>
                                        <p:strVal val="visible"/>
                                      </p:to>
                                    </p:set>
                                    <p:anim calcmode="lin" valueType="num">
                                      <p:cBhvr>
                                        <p:cTn id="57" dur="5000" fill="hold"/>
                                        <p:tgtEl>
                                          <p:spTgt spid="8"/>
                                        </p:tgtEl>
                                        <p:attrNameLst>
                                          <p:attrName>ppt_w</p:attrName>
                                        </p:attrNameLst>
                                      </p:cBhvr>
                                      <p:tavLst>
                                        <p:tav tm="0" fmla="#ppt_w*sin(2.5*pi*$)">
                                          <p:val>
                                            <p:fltVal val="0"/>
                                          </p:val>
                                        </p:tav>
                                        <p:tav tm="100000">
                                          <p:val>
                                            <p:fltVal val="1"/>
                                          </p:val>
                                        </p:tav>
                                      </p:tavLst>
                                    </p:anim>
                                    <p:anim calcmode="lin" valueType="num">
                                      <p:cBhvr>
                                        <p:cTn id="58" dur="5000" fill="hold"/>
                                        <p:tgtEl>
                                          <p:spTgt spid="8"/>
                                        </p:tgtEl>
                                        <p:attrNameLst>
                                          <p:attrName>ppt_h</p:attrName>
                                        </p:attrNameLst>
                                      </p:cBhvr>
                                      <p:tavLst>
                                        <p:tav tm="0">
                                          <p:val>
                                            <p:strVal val="#ppt_h"/>
                                          </p:val>
                                        </p:tav>
                                        <p:tav tm="100000">
                                          <p:val>
                                            <p:strVal val="#ppt_h"/>
                                          </p:val>
                                        </p:tav>
                                      </p:tavLst>
                                    </p:anim>
                                  </p:childTnLst>
                                </p:cTn>
                              </p:par>
                            </p:childTnLst>
                          </p:cTn>
                        </p:par>
                      </p:childTnLst>
                    </p:cTn>
                  </p:par>
                  <p:par>
                    <p:cTn id="59" fill="hold">
                      <p:stCondLst>
                        <p:cond delay="indefinite"/>
                      </p:stCondLst>
                      <p:childTnLst>
                        <p:par>
                          <p:cTn id="60" fill="hold">
                            <p:stCondLst>
                              <p:cond delay="0"/>
                            </p:stCondLst>
                            <p:childTnLst>
                              <p:par>
                                <p:cTn id="61" presetID="18" presetClass="entr" presetSubtype="12" fill="hold" nodeType="clickEffect">
                                  <p:stCondLst>
                                    <p:cond delay="0"/>
                                  </p:stCondLst>
                                  <p:childTnLst>
                                    <p:set>
                                      <p:cBhvr>
                                        <p:cTn id="62" dur="1" fill="hold">
                                          <p:stCondLst>
                                            <p:cond delay="0"/>
                                          </p:stCondLst>
                                        </p:cTn>
                                        <p:tgtEl>
                                          <p:spTgt spid="3">
                                            <p:txEl>
                                              <p:pRg st="5" end="5"/>
                                            </p:txEl>
                                          </p:spTgt>
                                        </p:tgtEl>
                                        <p:attrNameLst>
                                          <p:attrName>style.visibility</p:attrName>
                                        </p:attrNameLst>
                                      </p:cBhvr>
                                      <p:to>
                                        <p:strVal val="visible"/>
                                      </p:to>
                                    </p:set>
                                    <p:animEffect transition="in" filter="strips(downLeft)">
                                      <p:cBhvr>
                                        <p:cTn id="63" dur="500"/>
                                        <p:tgtEl>
                                          <p:spTgt spid="3">
                                            <p:txEl>
                                              <p:pRg st="5" end="5"/>
                                            </p:txEl>
                                          </p:spTgt>
                                        </p:tgtEl>
                                      </p:cBhvr>
                                    </p:animEffect>
                                  </p:childTnLst>
                                </p:cTn>
                              </p:par>
                            </p:childTnLst>
                          </p:cTn>
                        </p:par>
                      </p:childTnLst>
                    </p:cTn>
                  </p:par>
                  <p:par>
                    <p:cTn id="64" fill="hold">
                      <p:stCondLst>
                        <p:cond delay="indefinite"/>
                      </p:stCondLst>
                      <p:childTnLst>
                        <p:par>
                          <p:cTn id="65" fill="hold">
                            <p:stCondLst>
                              <p:cond delay="0"/>
                            </p:stCondLst>
                            <p:childTnLst>
                              <p:par>
                                <p:cTn id="66" presetID="18" presetClass="entr" presetSubtype="12" fill="hold" nodeType="clickEffect">
                                  <p:stCondLst>
                                    <p:cond delay="0"/>
                                  </p:stCondLst>
                                  <p:childTnLst>
                                    <p:set>
                                      <p:cBhvr>
                                        <p:cTn id="67" dur="1" fill="hold">
                                          <p:stCondLst>
                                            <p:cond delay="0"/>
                                          </p:stCondLst>
                                        </p:cTn>
                                        <p:tgtEl>
                                          <p:spTgt spid="3">
                                            <p:txEl>
                                              <p:pRg st="6" end="6"/>
                                            </p:txEl>
                                          </p:spTgt>
                                        </p:tgtEl>
                                        <p:attrNameLst>
                                          <p:attrName>style.visibility</p:attrName>
                                        </p:attrNameLst>
                                      </p:cBhvr>
                                      <p:to>
                                        <p:strVal val="visible"/>
                                      </p:to>
                                    </p:set>
                                    <p:animEffect transition="in" filter="strips(downLeft)">
                                      <p:cBhvr>
                                        <p:cTn id="68" dur="500"/>
                                        <p:tgtEl>
                                          <p:spTgt spid="3">
                                            <p:txEl>
                                              <p:pRg st="6" end="6"/>
                                            </p:txEl>
                                          </p:spTgt>
                                        </p:tgtEl>
                                      </p:cBhvr>
                                    </p:animEffect>
                                  </p:childTnLst>
                                </p:cTn>
                              </p:par>
                            </p:childTnLst>
                          </p:cTn>
                        </p:par>
                      </p:childTnLst>
                    </p:cTn>
                  </p:par>
                  <p:par>
                    <p:cTn id="69" fill="hold">
                      <p:stCondLst>
                        <p:cond delay="indefinite"/>
                      </p:stCondLst>
                      <p:childTnLst>
                        <p:par>
                          <p:cTn id="70" fill="hold">
                            <p:stCondLst>
                              <p:cond delay="0"/>
                            </p:stCondLst>
                            <p:childTnLst>
                              <p:par>
                                <p:cTn id="71" presetID="18" presetClass="entr" presetSubtype="12" fill="hold" nodeType="clickEffect">
                                  <p:stCondLst>
                                    <p:cond delay="0"/>
                                  </p:stCondLst>
                                  <p:childTnLst>
                                    <p:set>
                                      <p:cBhvr>
                                        <p:cTn id="72" dur="1" fill="hold">
                                          <p:stCondLst>
                                            <p:cond delay="0"/>
                                          </p:stCondLst>
                                        </p:cTn>
                                        <p:tgtEl>
                                          <p:spTgt spid="3">
                                            <p:txEl>
                                              <p:pRg st="7" end="7"/>
                                            </p:txEl>
                                          </p:spTgt>
                                        </p:tgtEl>
                                        <p:attrNameLst>
                                          <p:attrName>style.visibility</p:attrName>
                                        </p:attrNameLst>
                                      </p:cBhvr>
                                      <p:to>
                                        <p:strVal val="visible"/>
                                      </p:to>
                                    </p:set>
                                    <p:animEffect transition="in" filter="strips(downLeft)">
                                      <p:cBhvr>
                                        <p:cTn id="73" dur="500"/>
                                        <p:tgtEl>
                                          <p:spTgt spid="3">
                                            <p:txEl>
                                              <p:pRg st="7" end="7"/>
                                            </p:txEl>
                                          </p:spTgt>
                                        </p:tgtEl>
                                      </p:cBhvr>
                                    </p:animEffect>
                                  </p:childTnLst>
                                </p:cTn>
                              </p:par>
                            </p:childTnLst>
                          </p:cTn>
                        </p:par>
                      </p:childTnLst>
                    </p:cTn>
                  </p:par>
                  <p:par>
                    <p:cTn id="74" fill="hold">
                      <p:stCondLst>
                        <p:cond delay="indefinite"/>
                      </p:stCondLst>
                      <p:childTnLst>
                        <p:par>
                          <p:cTn id="75" fill="hold">
                            <p:stCondLst>
                              <p:cond delay="0"/>
                            </p:stCondLst>
                            <p:childTnLst>
                              <p:par>
                                <p:cTn id="76" presetID="18" presetClass="entr" presetSubtype="12" fill="hold" nodeType="clickEffect">
                                  <p:stCondLst>
                                    <p:cond delay="0"/>
                                  </p:stCondLst>
                                  <p:childTnLst>
                                    <p:set>
                                      <p:cBhvr>
                                        <p:cTn id="77" dur="1" fill="hold">
                                          <p:stCondLst>
                                            <p:cond delay="0"/>
                                          </p:stCondLst>
                                        </p:cTn>
                                        <p:tgtEl>
                                          <p:spTgt spid="3">
                                            <p:txEl>
                                              <p:pRg st="8" end="8"/>
                                            </p:txEl>
                                          </p:spTgt>
                                        </p:tgtEl>
                                        <p:attrNameLst>
                                          <p:attrName>style.visibility</p:attrName>
                                        </p:attrNameLst>
                                      </p:cBhvr>
                                      <p:to>
                                        <p:strVal val="visible"/>
                                      </p:to>
                                    </p:set>
                                    <p:animEffect transition="in" filter="strips(downLeft)">
                                      <p:cBhvr>
                                        <p:cTn id="78" dur="5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P spid="8" grpId="0" animBg="1"/>
      <p:bldP spid="9" grpId="0" animBg="1"/>
      <p:bldP spid="10" grpId="0" animBg="1"/>
      <p:bldP spid="11" grpId="0" animBg="1"/>
      <p:bldP spid="12" grpId="0" animBg="1"/>
      <p:bldP spid="13" grpId="0" animBg="1"/>
      <p:bldP spid="14"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585651" y="1574800"/>
            <a:ext cx="3541549" cy="4525963"/>
          </a:xfrm>
        </p:spPr>
        <p:txBody>
          <a:bodyPr>
            <a:normAutofit fontScale="92500" lnSpcReduction="10000"/>
          </a:bodyPr>
          <a:lstStyle/>
          <a:p>
            <a:pPr marL="457200" indent="-457200">
              <a:buFont typeface="Arial"/>
              <a:buChar char="•"/>
            </a:pPr>
            <a:r>
              <a:rPr lang="en-US" dirty="0"/>
              <a:t>Tell your partner what we say and what that means.  Use the model to help you.</a:t>
            </a:r>
          </a:p>
          <a:p>
            <a:pPr marL="457200" indent="-457200">
              <a:buFont typeface="Arial"/>
              <a:buChar char="•"/>
            </a:pPr>
            <a:r>
              <a:rPr lang="en-US" dirty="0"/>
              <a:t>10 </a:t>
            </a:r>
            <a:r>
              <a:rPr lang="en-US" dirty="0" smtClean="0"/>
              <a:t>hundreds </a:t>
            </a:r>
            <a:r>
              <a:rPr lang="en-US" dirty="0"/>
              <a:t>make 1 </a:t>
            </a:r>
            <a:r>
              <a:rPr lang="en-US" dirty="0" smtClean="0"/>
              <a:t>thousand. </a:t>
            </a:r>
          </a:p>
          <a:p>
            <a:pPr marL="457200" indent="-457200">
              <a:buFont typeface="Arial"/>
              <a:buChar char="•"/>
            </a:pPr>
            <a:r>
              <a:rPr lang="en-US" dirty="0" smtClean="0"/>
              <a:t>We </a:t>
            </a:r>
            <a:r>
              <a:rPr lang="en-US" dirty="0"/>
              <a:t>say 1 </a:t>
            </a:r>
            <a:r>
              <a:rPr lang="en-US" dirty="0" smtClean="0"/>
              <a:t>thousand </a:t>
            </a:r>
            <a:r>
              <a:rPr lang="en-US" dirty="0"/>
              <a:t>is 10 times as many as 1 </a:t>
            </a:r>
            <a:r>
              <a:rPr lang="en-US" dirty="0" smtClean="0"/>
              <a:t>hundred. </a:t>
            </a:r>
            <a:endParaRPr lang="en-US" dirty="0"/>
          </a:p>
          <a:p>
            <a:endParaRPr lang="en-US" dirty="0"/>
          </a:p>
        </p:txBody>
      </p:sp>
      <p:pic>
        <p:nvPicPr>
          <p:cNvPr id="6" name="Content Placeholder 5"/>
          <p:cNvPicPr>
            <a:picLocks noGrp="1"/>
          </p:cNvPicPr>
          <p:nvPr>
            <p:ph sz="half" idx="2"/>
          </p:nvPr>
        </p:nvPicPr>
        <p:blipFill rotWithShape="1">
          <a:blip r:embed="rId2">
            <a:extLst>
              <a:ext uri="{BEBA8EAE-BF5A-486C-A8C5-ECC9F3942E4B}">
                <a14:imgProps xmlns:a14="http://schemas.microsoft.com/office/drawing/2010/main">
                  <a14:imgLayer r:embed="rId3">
                    <a14:imgEffect>
                      <a14:sharpenSoften amount="50000"/>
                    </a14:imgEffect>
                    <a14:imgEffect>
                      <a14:brightnessContrast bright="20000" contrast="-40000"/>
                    </a14:imgEffect>
                  </a14:imgLayer>
                </a14:imgProps>
              </a:ext>
              <a:ext uri="{28A0092B-C50C-407E-A947-70E740481C1C}">
                <a14:useLocalDpi xmlns:a14="http://schemas.microsoft.com/office/drawing/2010/main" val="0"/>
              </a:ext>
            </a:extLst>
          </a:blip>
          <a:srcRect l="-28387" t="-6251" r="-38949" b="-12549"/>
          <a:stretch/>
        </p:blipFill>
        <p:spPr bwMode="auto">
          <a:xfrm>
            <a:off x="2936663" y="1574800"/>
            <a:ext cx="7672361" cy="4525963"/>
          </a:xfrm>
          <a:prstGeom prst="rect">
            <a:avLst/>
          </a:prstGeom>
          <a:noFill/>
          <a:ln>
            <a:noFill/>
          </a:ln>
        </p:spPr>
      </p:pic>
      <p:sp>
        <p:nvSpPr>
          <p:cNvPr id="4" name="Footer Placeholder 3"/>
          <p:cNvSpPr>
            <a:spLocks noGrp="1"/>
          </p:cNvSpPr>
          <p:nvPr>
            <p:ph type="ftr" sz="quarter" idx="11"/>
          </p:nvPr>
        </p:nvSpPr>
        <p:spPr>
          <a:xfrm>
            <a:off x="457199" y="6492875"/>
            <a:ext cx="4865145" cy="283845"/>
          </a:xfrm>
        </p:spPr>
        <p:txBody>
          <a:bodyPr/>
          <a:lstStyle/>
          <a:p>
            <a:r>
              <a:rPr lang="en-US" dirty="0" smtClean="0"/>
              <a:t>© Helen </a:t>
            </a:r>
            <a:r>
              <a:rPr lang="en-US" dirty="0" err="1" smtClean="0"/>
              <a:t>Steinhauser</a:t>
            </a:r>
            <a:r>
              <a:rPr lang="en-US" dirty="0" smtClean="0"/>
              <a:t>, jaquette@edtech4ALEKS.com, August 2015.  </a:t>
            </a:r>
            <a:endParaRPr lang="en-US" dirty="0"/>
          </a:p>
        </p:txBody>
      </p:sp>
    </p:spTree>
    <p:extLst>
      <p:ext uri="{BB962C8B-B14F-4D97-AF65-F5344CB8AC3E}">
        <p14:creationId xmlns:p14="http://schemas.microsoft.com/office/powerpoint/2010/main" val="3061030413"/>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wheel(1)">
                                      <p:cBhvr>
                                        <p:cTn id="7" dur="20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1"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wheel(1)">
                                      <p:cBhvr>
                                        <p:cTn id="12" dur="2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We do</a:t>
            </a:r>
            <a:endParaRPr lang="en-US" dirty="0"/>
          </a:p>
        </p:txBody>
      </p:sp>
      <p:sp>
        <p:nvSpPr>
          <p:cNvPr id="3" name="Content Placeholder 2"/>
          <p:cNvSpPr>
            <a:spLocks noGrp="1"/>
          </p:cNvSpPr>
          <p:nvPr>
            <p:ph sz="half" idx="1"/>
          </p:nvPr>
        </p:nvSpPr>
        <p:spPr>
          <a:xfrm>
            <a:off x="457200" y="1574800"/>
            <a:ext cx="3378981" cy="4525963"/>
          </a:xfrm>
        </p:spPr>
        <p:txBody>
          <a:bodyPr>
            <a:normAutofit fontScale="85000" lnSpcReduction="10000"/>
          </a:bodyPr>
          <a:lstStyle/>
          <a:p>
            <a:pPr marL="457200" indent="-457200">
              <a:buFont typeface="Arial"/>
              <a:buChar char="•"/>
            </a:pPr>
            <a:r>
              <a:rPr lang="en-US" dirty="0"/>
              <a:t>L</a:t>
            </a:r>
            <a:r>
              <a:rPr lang="en-US" dirty="0" smtClean="0"/>
              <a:t>abel </a:t>
            </a:r>
            <a:r>
              <a:rPr lang="en-US" dirty="0"/>
              <a:t>your columns with the unit value</a:t>
            </a:r>
            <a:r>
              <a:rPr lang="en-US" dirty="0" smtClean="0"/>
              <a:t>. (10s, 1s) </a:t>
            </a:r>
            <a:endParaRPr lang="en-US" dirty="0"/>
          </a:p>
          <a:p>
            <a:pPr marL="457200" indent="-457200">
              <a:buFont typeface="Arial"/>
              <a:buChar char="•"/>
            </a:pPr>
            <a:r>
              <a:rPr lang="en-US" dirty="0" smtClean="0"/>
              <a:t>Represent </a:t>
            </a:r>
            <a:r>
              <a:rPr lang="en-US" dirty="0"/>
              <a:t>2 ones. </a:t>
            </a:r>
            <a:endParaRPr lang="en-US" dirty="0" smtClean="0"/>
          </a:p>
          <a:p>
            <a:pPr marL="457200" indent="-457200">
              <a:buFont typeface="Arial"/>
              <a:buChar char="•"/>
            </a:pPr>
            <a:r>
              <a:rPr lang="en-US" dirty="0" smtClean="0"/>
              <a:t>Solve </a:t>
            </a:r>
            <a:r>
              <a:rPr lang="en-US" dirty="0"/>
              <a:t>to find 10 times as many as 2 ones. </a:t>
            </a:r>
            <a:endParaRPr lang="en-US" dirty="0" smtClean="0"/>
          </a:p>
          <a:p>
            <a:pPr marL="457200" indent="-457200">
              <a:buFont typeface="Arial"/>
              <a:buChar char="•"/>
            </a:pPr>
            <a:r>
              <a:rPr lang="en-US" dirty="0" smtClean="0"/>
              <a:t>10 times as many as 2 ones is? </a:t>
            </a:r>
          </a:p>
          <a:p>
            <a:pPr marL="457200" indent="-457200">
              <a:buFont typeface="Arial"/>
              <a:buChar char="•"/>
            </a:pPr>
            <a:r>
              <a:rPr lang="en-US" dirty="0" smtClean="0"/>
              <a:t>20 </a:t>
            </a:r>
            <a:r>
              <a:rPr lang="en-US" dirty="0"/>
              <a:t>ones  </a:t>
            </a:r>
            <a:r>
              <a:rPr lang="en-US" dirty="0">
                <a:sym typeface="Wingdings"/>
              </a:rPr>
              <a:t></a:t>
            </a:r>
            <a:r>
              <a:rPr lang="en-US" dirty="0"/>
              <a:t> 2 tens.</a:t>
            </a:r>
          </a:p>
          <a:p>
            <a:endParaRPr lang="en-US" dirty="0"/>
          </a:p>
        </p:txBody>
      </p:sp>
      <p:graphicFrame>
        <p:nvGraphicFramePr>
          <p:cNvPr id="9" name="Content Placeholder 8"/>
          <p:cNvGraphicFramePr>
            <a:graphicFrameLocks noGrp="1"/>
          </p:cNvGraphicFramePr>
          <p:nvPr>
            <p:ph sz="half" idx="2"/>
            <p:extLst>
              <p:ext uri="{D42A27DB-BD31-4B8C-83A1-F6EECF244321}">
                <p14:modId xmlns:p14="http://schemas.microsoft.com/office/powerpoint/2010/main" val="2522883234"/>
              </p:ext>
            </p:extLst>
          </p:nvPr>
        </p:nvGraphicFramePr>
        <p:xfrm>
          <a:off x="4918075" y="1825625"/>
          <a:ext cx="3292476" cy="3367750"/>
        </p:xfrm>
        <a:graphic>
          <a:graphicData uri="http://schemas.openxmlformats.org/drawingml/2006/table">
            <a:tbl>
              <a:tblPr firstRow="1" bandRow="1">
                <a:tableStyleId>{5C22544A-7EE6-4342-B048-85BDC9FD1C3A}</a:tableStyleId>
              </a:tblPr>
              <a:tblGrid>
                <a:gridCol w="823119"/>
                <a:gridCol w="823119"/>
                <a:gridCol w="823119"/>
                <a:gridCol w="823119"/>
              </a:tblGrid>
              <a:tr h="661578">
                <a:tc>
                  <a:txBody>
                    <a:bodyPr/>
                    <a:lstStyle/>
                    <a:p>
                      <a:r>
                        <a:rPr lang="en-US" dirty="0" smtClean="0"/>
                        <a:t>1000s</a:t>
                      </a:r>
                      <a:endParaRPr lang="en-US" dirty="0"/>
                    </a:p>
                  </a:txBody>
                  <a:tcPr/>
                </a:tc>
                <a:tc>
                  <a:txBody>
                    <a:bodyPr/>
                    <a:lstStyle/>
                    <a:p>
                      <a:r>
                        <a:rPr lang="en-US" dirty="0" smtClean="0"/>
                        <a:t>100s</a:t>
                      </a:r>
                      <a:endParaRPr lang="en-US" dirty="0"/>
                    </a:p>
                  </a:txBody>
                  <a:tcPr/>
                </a:tc>
                <a:tc>
                  <a:txBody>
                    <a:bodyPr/>
                    <a:lstStyle/>
                    <a:p>
                      <a:r>
                        <a:rPr lang="en-US" dirty="0" smtClean="0"/>
                        <a:t>10s</a:t>
                      </a:r>
                      <a:endParaRPr lang="en-US" dirty="0"/>
                    </a:p>
                  </a:txBody>
                  <a:tcPr/>
                </a:tc>
                <a:tc>
                  <a:txBody>
                    <a:bodyPr/>
                    <a:lstStyle/>
                    <a:p>
                      <a:r>
                        <a:rPr lang="en-US" dirty="0" smtClean="0"/>
                        <a:t>1s</a:t>
                      </a:r>
                      <a:endParaRPr lang="en-US" dirty="0"/>
                    </a:p>
                  </a:txBody>
                  <a:tcPr/>
                </a:tc>
              </a:tr>
              <a:tr h="2706172">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dirty="0"/>
                    </a:p>
                  </a:txBody>
                  <a:tcPr/>
                </a:tc>
              </a:tr>
            </a:tbl>
          </a:graphicData>
        </a:graphic>
      </p:graphicFrame>
      <p:sp>
        <p:nvSpPr>
          <p:cNvPr id="4" name="Footer Placeholder 3"/>
          <p:cNvSpPr>
            <a:spLocks noGrp="1"/>
          </p:cNvSpPr>
          <p:nvPr>
            <p:ph type="ftr" sz="quarter" idx="11"/>
          </p:nvPr>
        </p:nvSpPr>
        <p:spPr>
          <a:xfrm>
            <a:off x="457199" y="6492875"/>
            <a:ext cx="6074769" cy="283845"/>
          </a:xfrm>
        </p:spPr>
        <p:txBody>
          <a:bodyPr/>
          <a:lstStyle/>
          <a:p>
            <a:r>
              <a:rPr lang="en-US" dirty="0" smtClean="0"/>
              <a:t>© Helen </a:t>
            </a:r>
            <a:r>
              <a:rPr lang="en-US" dirty="0" err="1" smtClean="0"/>
              <a:t>Steinhauser</a:t>
            </a:r>
            <a:r>
              <a:rPr lang="en-US" dirty="0" smtClean="0"/>
              <a:t>, jaquette@edtech4ALEKS.com, August 2015.  </a:t>
            </a:r>
            <a:endParaRPr lang="en-US" dirty="0"/>
          </a:p>
        </p:txBody>
      </p:sp>
    </p:spTree>
    <p:extLst>
      <p:ext uri="{BB962C8B-B14F-4D97-AF65-F5344CB8AC3E}">
        <p14:creationId xmlns:p14="http://schemas.microsoft.com/office/powerpoint/2010/main" val="3365128408"/>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1000"/>
                                        <p:tgtEl>
                                          <p:spTgt spid="9"/>
                                        </p:tgtEl>
                                      </p:cBhvr>
                                    </p:animEffect>
                                    <p:anim calcmode="lin" valueType="num">
                                      <p:cBhvr>
                                        <p:cTn id="8" dur="1000" fill="hold"/>
                                        <p:tgtEl>
                                          <p:spTgt spid="9"/>
                                        </p:tgtEl>
                                        <p:attrNameLst>
                                          <p:attrName>ppt_x</p:attrName>
                                        </p:attrNameLst>
                                      </p:cBhvr>
                                      <p:tavLst>
                                        <p:tav tm="0">
                                          <p:val>
                                            <p:strVal val="#ppt_x"/>
                                          </p:val>
                                        </p:tav>
                                        <p:tav tm="100000">
                                          <p:val>
                                            <p:strVal val="#ppt_x"/>
                                          </p:val>
                                        </p:tav>
                                      </p:tavLst>
                                    </p:anim>
                                    <p:anim calcmode="lin" valueType="num">
                                      <p:cBhvr>
                                        <p:cTn id="9" dur="1000" fill="hold"/>
                                        <p:tgtEl>
                                          <p:spTgt spid="9"/>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Effect transition="in" filter="fade">
                                      <p:cBhvr>
                                        <p:cTn id="35" dur="1000"/>
                                        <p:tgtEl>
                                          <p:spTgt spid="3">
                                            <p:txEl>
                                              <p:pRg st="4" end="4"/>
                                            </p:txEl>
                                          </p:spTgt>
                                        </p:tgtEl>
                                      </p:cBhvr>
                                    </p:animEffect>
                                    <p:anim calcmode="lin" valueType="num">
                                      <p:cBhvr>
                                        <p:cTn id="36"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Do now</a:t>
            </a:r>
            <a:endParaRPr lang="en-US" dirty="0"/>
          </a:p>
        </p:txBody>
      </p:sp>
      <p:sp>
        <p:nvSpPr>
          <p:cNvPr id="3" name="Content Placeholder 2"/>
          <p:cNvSpPr>
            <a:spLocks noGrp="1"/>
          </p:cNvSpPr>
          <p:nvPr>
            <p:ph sz="half" idx="1"/>
          </p:nvPr>
        </p:nvSpPr>
        <p:spPr>
          <a:xfrm>
            <a:off x="457200" y="1574800"/>
            <a:ext cx="4465320" cy="4525963"/>
          </a:xfrm>
        </p:spPr>
        <p:txBody>
          <a:bodyPr/>
          <a:lstStyle/>
          <a:p>
            <a:pPr marL="342900" indent="-342900">
              <a:buFont typeface="Arial"/>
              <a:buChar char="•"/>
            </a:pPr>
            <a:r>
              <a:rPr lang="en-US" dirty="0"/>
              <a:t>Pick two problems to solve. If you get done early work on the problems you didn’t do. </a:t>
            </a:r>
          </a:p>
          <a:p>
            <a:endParaRPr lang="en-US" sz="2000" dirty="0" smtClean="0"/>
          </a:p>
          <a:p>
            <a:r>
              <a:rPr lang="en-US" sz="2000" dirty="0" smtClean="0"/>
              <a:t>Title</a:t>
            </a:r>
            <a:r>
              <a:rPr lang="en-US" sz="2000" dirty="0"/>
              <a:t>: Multiplication Equations </a:t>
            </a:r>
          </a:p>
          <a:p>
            <a:endParaRPr lang="en-US" dirty="0"/>
          </a:p>
        </p:txBody>
      </p:sp>
      <p:sp>
        <p:nvSpPr>
          <p:cNvPr id="4" name="Content Placeholder 3"/>
          <p:cNvSpPr>
            <a:spLocks noGrp="1"/>
          </p:cNvSpPr>
          <p:nvPr>
            <p:ph sz="half" idx="2"/>
          </p:nvPr>
        </p:nvSpPr>
        <p:spPr/>
        <p:txBody>
          <a:bodyPr/>
          <a:lstStyle/>
          <a:p>
            <a:pPr marL="457200" indent="-457200">
              <a:buFont typeface="+mj-lt"/>
              <a:buAutoNum type="alphaUcPeriod"/>
            </a:pPr>
            <a:r>
              <a:rPr lang="en-US" sz="3600" dirty="0"/>
              <a:t>34 + 17</a:t>
            </a:r>
          </a:p>
          <a:p>
            <a:pPr marL="457200" indent="-457200">
              <a:buFont typeface="+mj-lt"/>
              <a:buAutoNum type="alphaUcPeriod"/>
            </a:pPr>
            <a:r>
              <a:rPr lang="en-US" sz="3600" dirty="0"/>
              <a:t>578 + 45</a:t>
            </a:r>
          </a:p>
          <a:p>
            <a:pPr marL="457200" indent="-457200">
              <a:buFont typeface="+mj-lt"/>
              <a:buAutoNum type="alphaUcPeriod"/>
            </a:pPr>
            <a:r>
              <a:rPr lang="en-US" sz="3600" dirty="0"/>
              <a:t>52 +9</a:t>
            </a:r>
          </a:p>
          <a:p>
            <a:pPr marL="457200" indent="-457200">
              <a:buFont typeface="+mj-lt"/>
              <a:buAutoNum type="alphaUcPeriod"/>
            </a:pPr>
            <a:r>
              <a:rPr lang="en-US" sz="3600" dirty="0"/>
              <a:t>176 – 33</a:t>
            </a:r>
          </a:p>
          <a:p>
            <a:endParaRPr lang="en-US" dirty="0"/>
          </a:p>
        </p:txBody>
      </p:sp>
      <p:sp>
        <p:nvSpPr>
          <p:cNvPr id="5" name="Footer Placeholder 4"/>
          <p:cNvSpPr>
            <a:spLocks noGrp="1"/>
          </p:cNvSpPr>
          <p:nvPr>
            <p:ph type="ftr" sz="quarter" idx="11"/>
          </p:nvPr>
        </p:nvSpPr>
        <p:spPr>
          <a:xfrm>
            <a:off x="457200" y="6492875"/>
            <a:ext cx="4465320" cy="283845"/>
          </a:xfrm>
        </p:spPr>
        <p:txBody>
          <a:bodyPr/>
          <a:lstStyle/>
          <a:p>
            <a:r>
              <a:rPr lang="en-US" dirty="0" smtClean="0"/>
              <a:t>© Helen </a:t>
            </a:r>
            <a:r>
              <a:rPr lang="en-US" dirty="0" err="1" smtClean="0"/>
              <a:t>Steinhauser</a:t>
            </a:r>
            <a:r>
              <a:rPr lang="en-US" dirty="0" smtClean="0"/>
              <a:t>, jaquette@edtech4ALEKS.com, August 2015.  </a:t>
            </a:r>
            <a:endParaRPr lang="en-US" dirty="0"/>
          </a:p>
        </p:txBody>
      </p:sp>
    </p:spTree>
    <p:extLst>
      <p:ext uri="{BB962C8B-B14F-4D97-AF65-F5344CB8AC3E}">
        <p14:creationId xmlns:p14="http://schemas.microsoft.com/office/powerpoint/2010/main" val="1105479196"/>
      </p:ext>
    </p:extLst>
  </p:cSld>
  <p:clrMapOvr>
    <a:masterClrMapping/>
  </p:clrMapOvr>
  <p:timing>
    <p:tnLst>
      <p:par>
        <p:cTn xmlns:p14="http://schemas.microsoft.com/office/powerpoint/2010/mai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574800"/>
            <a:ext cx="3378981" cy="4525963"/>
          </a:xfrm>
        </p:spPr>
        <p:txBody>
          <a:bodyPr>
            <a:normAutofit/>
          </a:bodyPr>
          <a:lstStyle/>
          <a:p>
            <a:pPr marL="457200" indent="-457200">
              <a:buFont typeface="Arial"/>
              <a:buChar char="•"/>
            </a:pPr>
            <a:r>
              <a:rPr lang="en-US" dirty="0" smtClean="0"/>
              <a:t>Explain </a:t>
            </a:r>
            <a:r>
              <a:rPr lang="en-US" dirty="0"/>
              <a:t>this equation to your partner using your model. </a:t>
            </a:r>
            <a:endParaRPr lang="en-US" dirty="0" smtClean="0"/>
          </a:p>
          <a:p>
            <a:pPr marL="457200" indent="-457200">
              <a:buFont typeface="Arial"/>
              <a:buChar char="•"/>
            </a:pPr>
            <a:r>
              <a:rPr lang="en-US" dirty="0" smtClean="0"/>
              <a:t>10 </a:t>
            </a:r>
            <a:r>
              <a:rPr lang="en-US" dirty="0"/>
              <a:t>× 2 ones = 20 ones = 2 tens</a:t>
            </a:r>
          </a:p>
          <a:p>
            <a:endParaRPr lang="en-US" dirty="0"/>
          </a:p>
        </p:txBody>
      </p:sp>
      <p:pic>
        <p:nvPicPr>
          <p:cNvPr id="5" name="Content Placeholder 4"/>
          <p:cNvPicPr>
            <a:picLocks noGrp="1"/>
          </p:cNvPicPr>
          <p:nvPr>
            <p:ph sz="half" idx="2"/>
          </p:nvPr>
        </p:nvPicPr>
        <p:blipFill rotWithShape="1">
          <a:blip r:embed="rId2">
            <a:extLst>
              <a:ext uri="{BEBA8EAE-BF5A-486C-A8C5-ECC9F3942E4B}">
                <a14:imgProps xmlns:a14="http://schemas.microsoft.com/office/drawing/2010/main">
                  <a14:imgLayer r:embed="rId3">
                    <a14:imgEffect>
                      <a14:sharpenSoften amount="50000"/>
                    </a14:imgEffect>
                    <a14:imgEffect>
                      <a14:brightnessContrast bright="20000" contrast="-40000"/>
                    </a14:imgEffect>
                  </a14:imgLayer>
                </a14:imgProps>
              </a:ext>
              <a:ext uri="{28A0092B-C50C-407E-A947-70E740481C1C}">
                <a14:useLocalDpi xmlns:a14="http://schemas.microsoft.com/office/drawing/2010/main" val="0"/>
              </a:ext>
            </a:extLst>
          </a:blip>
          <a:srcRect l="-34720" t="-8597" r="-23175" b="-26550"/>
          <a:stretch/>
        </p:blipFill>
        <p:spPr bwMode="auto">
          <a:xfrm rot="21540000">
            <a:off x="3200555" y="1574434"/>
            <a:ext cx="6190092" cy="4525963"/>
          </a:xfrm>
          <a:prstGeom prst="rect">
            <a:avLst/>
          </a:prstGeom>
          <a:noFill/>
          <a:ln>
            <a:noFill/>
          </a:ln>
        </p:spPr>
      </p:pic>
      <p:sp>
        <p:nvSpPr>
          <p:cNvPr id="4" name="Footer Placeholder 3"/>
          <p:cNvSpPr>
            <a:spLocks noGrp="1"/>
          </p:cNvSpPr>
          <p:nvPr>
            <p:ph type="ftr" sz="quarter" idx="11"/>
          </p:nvPr>
        </p:nvSpPr>
        <p:spPr>
          <a:xfrm>
            <a:off x="457200" y="6492875"/>
            <a:ext cx="5545558" cy="283845"/>
          </a:xfrm>
        </p:spPr>
        <p:txBody>
          <a:bodyPr/>
          <a:lstStyle/>
          <a:p>
            <a:r>
              <a:rPr lang="en-US" dirty="0" smtClean="0"/>
              <a:t>© Helen </a:t>
            </a:r>
            <a:r>
              <a:rPr lang="en-US" dirty="0" err="1" smtClean="0"/>
              <a:t>Steinhauser</a:t>
            </a:r>
            <a:r>
              <a:rPr lang="en-US" dirty="0" smtClean="0"/>
              <a:t>, jaquette@edtech4ALEKS.com, August 2015.  </a:t>
            </a:r>
            <a:endParaRPr lang="en-US" dirty="0"/>
          </a:p>
        </p:txBody>
      </p:sp>
    </p:spTree>
    <p:extLst>
      <p:ext uri="{BB962C8B-B14F-4D97-AF65-F5344CB8AC3E}">
        <p14:creationId xmlns:p14="http://schemas.microsoft.com/office/powerpoint/2010/main" val="2094412331"/>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You do it together</a:t>
            </a:r>
            <a:endParaRPr lang="en-US" dirty="0"/>
          </a:p>
        </p:txBody>
      </p:sp>
      <p:sp>
        <p:nvSpPr>
          <p:cNvPr id="3" name="Content Placeholder 2"/>
          <p:cNvSpPr>
            <a:spLocks noGrp="1"/>
          </p:cNvSpPr>
          <p:nvPr>
            <p:ph sz="half" idx="1"/>
          </p:nvPr>
        </p:nvSpPr>
        <p:spPr>
          <a:xfrm>
            <a:off x="457200" y="1574800"/>
            <a:ext cx="3378981" cy="4525963"/>
          </a:xfrm>
        </p:spPr>
        <p:txBody>
          <a:bodyPr>
            <a:normAutofit fontScale="85000" lnSpcReduction="20000"/>
          </a:bodyPr>
          <a:lstStyle/>
          <a:p>
            <a:pPr marL="457200" indent="-457200">
              <a:buFont typeface="Arial"/>
              <a:buChar char="•"/>
            </a:pPr>
            <a:r>
              <a:rPr lang="en-US" dirty="0"/>
              <a:t>L</a:t>
            </a:r>
            <a:r>
              <a:rPr lang="en-US" dirty="0" smtClean="0"/>
              <a:t>abel </a:t>
            </a:r>
            <a:r>
              <a:rPr lang="en-US" dirty="0"/>
              <a:t>your columns with the unit value</a:t>
            </a:r>
            <a:r>
              <a:rPr lang="en-US" dirty="0" smtClean="0"/>
              <a:t>. (10s, 1s) </a:t>
            </a:r>
            <a:endParaRPr lang="en-US" dirty="0"/>
          </a:p>
          <a:p>
            <a:pPr marL="457200" indent="-457200">
              <a:buFont typeface="Arial"/>
              <a:buChar char="•"/>
            </a:pPr>
            <a:r>
              <a:rPr lang="en-US" dirty="0" smtClean="0"/>
              <a:t>Represent </a:t>
            </a:r>
            <a:r>
              <a:rPr lang="en-US" dirty="0"/>
              <a:t>4</a:t>
            </a:r>
            <a:r>
              <a:rPr lang="en-US" dirty="0" smtClean="0"/>
              <a:t> tens. </a:t>
            </a:r>
          </a:p>
          <a:p>
            <a:pPr marL="457200" indent="-457200">
              <a:buFont typeface="Arial"/>
              <a:buChar char="•"/>
            </a:pPr>
            <a:r>
              <a:rPr lang="en-US" dirty="0" smtClean="0"/>
              <a:t>Solve </a:t>
            </a:r>
            <a:r>
              <a:rPr lang="en-US" dirty="0"/>
              <a:t>to find 10 times as many as </a:t>
            </a:r>
            <a:r>
              <a:rPr lang="en-US" dirty="0" smtClean="0"/>
              <a:t>4 tens. </a:t>
            </a:r>
          </a:p>
          <a:p>
            <a:pPr marL="457200" indent="-457200">
              <a:buFont typeface="Arial"/>
              <a:buChar char="•"/>
            </a:pPr>
            <a:r>
              <a:rPr lang="en-US" dirty="0" smtClean="0"/>
              <a:t>10 times as many as 4 tens is? </a:t>
            </a:r>
          </a:p>
          <a:p>
            <a:pPr marL="457200" indent="-457200">
              <a:buFont typeface="Arial"/>
              <a:buChar char="•"/>
            </a:pPr>
            <a:r>
              <a:rPr lang="en-US" dirty="0" smtClean="0"/>
              <a:t>40 tens  </a:t>
            </a:r>
            <a:r>
              <a:rPr lang="en-US" dirty="0">
                <a:sym typeface="Wingdings"/>
              </a:rPr>
              <a:t></a:t>
            </a:r>
            <a:r>
              <a:rPr lang="en-US" dirty="0"/>
              <a:t> </a:t>
            </a:r>
            <a:r>
              <a:rPr lang="en-US" dirty="0" smtClean="0"/>
              <a:t>4 hundred.</a:t>
            </a:r>
            <a:endParaRPr lang="en-US" dirty="0"/>
          </a:p>
          <a:p>
            <a:endParaRPr lang="en-US" dirty="0"/>
          </a:p>
        </p:txBody>
      </p:sp>
      <p:graphicFrame>
        <p:nvGraphicFramePr>
          <p:cNvPr id="9" name="Content Placeholder 8"/>
          <p:cNvGraphicFramePr>
            <a:graphicFrameLocks noGrp="1"/>
          </p:cNvGraphicFramePr>
          <p:nvPr>
            <p:ph sz="half" idx="2"/>
            <p:extLst>
              <p:ext uri="{D42A27DB-BD31-4B8C-83A1-F6EECF244321}">
                <p14:modId xmlns:p14="http://schemas.microsoft.com/office/powerpoint/2010/main" val="665222894"/>
              </p:ext>
            </p:extLst>
          </p:nvPr>
        </p:nvGraphicFramePr>
        <p:xfrm>
          <a:off x="4918075" y="1825625"/>
          <a:ext cx="3292476" cy="3367750"/>
        </p:xfrm>
        <a:graphic>
          <a:graphicData uri="http://schemas.openxmlformats.org/drawingml/2006/table">
            <a:tbl>
              <a:tblPr firstRow="1" bandRow="1">
                <a:tableStyleId>{5C22544A-7EE6-4342-B048-85BDC9FD1C3A}</a:tableStyleId>
              </a:tblPr>
              <a:tblGrid>
                <a:gridCol w="823119"/>
                <a:gridCol w="823119"/>
                <a:gridCol w="823119"/>
                <a:gridCol w="823119"/>
              </a:tblGrid>
              <a:tr h="661578">
                <a:tc>
                  <a:txBody>
                    <a:bodyPr/>
                    <a:lstStyle/>
                    <a:p>
                      <a:r>
                        <a:rPr lang="en-US" dirty="0" smtClean="0"/>
                        <a:t>1000s</a:t>
                      </a:r>
                      <a:endParaRPr lang="en-US" dirty="0"/>
                    </a:p>
                  </a:txBody>
                  <a:tcPr/>
                </a:tc>
                <a:tc>
                  <a:txBody>
                    <a:bodyPr/>
                    <a:lstStyle/>
                    <a:p>
                      <a:r>
                        <a:rPr lang="en-US" dirty="0" smtClean="0"/>
                        <a:t>100s</a:t>
                      </a:r>
                      <a:endParaRPr lang="en-US" dirty="0"/>
                    </a:p>
                  </a:txBody>
                  <a:tcPr/>
                </a:tc>
                <a:tc>
                  <a:txBody>
                    <a:bodyPr/>
                    <a:lstStyle/>
                    <a:p>
                      <a:r>
                        <a:rPr lang="en-US" dirty="0" smtClean="0"/>
                        <a:t>10s</a:t>
                      </a:r>
                      <a:endParaRPr lang="en-US" dirty="0"/>
                    </a:p>
                  </a:txBody>
                  <a:tcPr/>
                </a:tc>
                <a:tc>
                  <a:txBody>
                    <a:bodyPr/>
                    <a:lstStyle/>
                    <a:p>
                      <a:r>
                        <a:rPr lang="en-US" dirty="0" smtClean="0"/>
                        <a:t>1s</a:t>
                      </a:r>
                      <a:endParaRPr lang="en-US" dirty="0"/>
                    </a:p>
                  </a:txBody>
                  <a:tcPr/>
                </a:tc>
              </a:tr>
              <a:tr h="2706172">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dirty="0"/>
                    </a:p>
                  </a:txBody>
                  <a:tcPr/>
                </a:tc>
              </a:tr>
            </a:tbl>
          </a:graphicData>
        </a:graphic>
      </p:graphicFrame>
      <p:sp>
        <p:nvSpPr>
          <p:cNvPr id="4" name="Footer Placeholder 3"/>
          <p:cNvSpPr>
            <a:spLocks noGrp="1"/>
          </p:cNvSpPr>
          <p:nvPr>
            <p:ph type="ftr" sz="quarter" idx="11"/>
          </p:nvPr>
        </p:nvSpPr>
        <p:spPr>
          <a:xfrm>
            <a:off x="457200" y="6492875"/>
            <a:ext cx="6528378" cy="283845"/>
          </a:xfrm>
        </p:spPr>
        <p:txBody>
          <a:bodyPr/>
          <a:lstStyle/>
          <a:p>
            <a:r>
              <a:rPr lang="en-US" dirty="0" smtClean="0"/>
              <a:t>© Helen </a:t>
            </a:r>
            <a:r>
              <a:rPr lang="en-US" dirty="0" err="1" smtClean="0"/>
              <a:t>Steinhauser</a:t>
            </a:r>
            <a:r>
              <a:rPr lang="en-US" dirty="0" smtClean="0"/>
              <a:t>, jaquette@edtech4ALEKS.com, August 2015.  </a:t>
            </a:r>
            <a:endParaRPr lang="en-US" dirty="0"/>
          </a:p>
        </p:txBody>
      </p:sp>
    </p:spTree>
    <p:extLst>
      <p:ext uri="{BB962C8B-B14F-4D97-AF65-F5344CB8AC3E}">
        <p14:creationId xmlns:p14="http://schemas.microsoft.com/office/powerpoint/2010/main" val="1050779274"/>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1000"/>
                                        <p:tgtEl>
                                          <p:spTgt spid="9"/>
                                        </p:tgtEl>
                                      </p:cBhvr>
                                    </p:animEffect>
                                    <p:anim calcmode="lin" valueType="num">
                                      <p:cBhvr>
                                        <p:cTn id="8" dur="1000" fill="hold"/>
                                        <p:tgtEl>
                                          <p:spTgt spid="9"/>
                                        </p:tgtEl>
                                        <p:attrNameLst>
                                          <p:attrName>ppt_x</p:attrName>
                                        </p:attrNameLst>
                                      </p:cBhvr>
                                      <p:tavLst>
                                        <p:tav tm="0">
                                          <p:val>
                                            <p:strVal val="#ppt_x"/>
                                          </p:val>
                                        </p:tav>
                                        <p:tav tm="100000">
                                          <p:val>
                                            <p:strVal val="#ppt_x"/>
                                          </p:val>
                                        </p:tav>
                                      </p:tavLst>
                                    </p:anim>
                                    <p:anim calcmode="lin" valueType="num">
                                      <p:cBhvr>
                                        <p:cTn id="9" dur="1000" fill="hold"/>
                                        <p:tgtEl>
                                          <p:spTgt spid="9"/>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Effect transition="in" filter="fade">
                                      <p:cBhvr>
                                        <p:cTn id="35" dur="1000"/>
                                        <p:tgtEl>
                                          <p:spTgt spid="3">
                                            <p:txEl>
                                              <p:pRg st="4" end="4"/>
                                            </p:txEl>
                                          </p:spTgt>
                                        </p:tgtEl>
                                      </p:cBhvr>
                                    </p:animEffect>
                                    <p:anim calcmode="lin" valueType="num">
                                      <p:cBhvr>
                                        <p:cTn id="36"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574800"/>
            <a:ext cx="3378981" cy="4525963"/>
          </a:xfrm>
        </p:spPr>
        <p:txBody>
          <a:bodyPr>
            <a:normAutofit/>
          </a:bodyPr>
          <a:lstStyle/>
          <a:p>
            <a:pPr marL="457200" indent="-457200">
              <a:buFont typeface="Arial"/>
              <a:buChar char="•"/>
            </a:pPr>
            <a:r>
              <a:rPr lang="en-US" dirty="0" smtClean="0"/>
              <a:t>Explain </a:t>
            </a:r>
            <a:r>
              <a:rPr lang="en-US" dirty="0"/>
              <a:t>this equation to your partner using your model. </a:t>
            </a:r>
            <a:endParaRPr lang="en-US" dirty="0" smtClean="0"/>
          </a:p>
          <a:p>
            <a:pPr marL="457200" indent="-457200">
              <a:buFont typeface="Arial"/>
              <a:buChar char="•"/>
            </a:pPr>
            <a:r>
              <a:rPr lang="en-US" dirty="0" smtClean="0"/>
              <a:t>10 </a:t>
            </a:r>
            <a:r>
              <a:rPr lang="en-US" dirty="0"/>
              <a:t>× </a:t>
            </a:r>
            <a:r>
              <a:rPr lang="en-US" dirty="0" smtClean="0"/>
              <a:t>4 tens </a:t>
            </a:r>
            <a:r>
              <a:rPr lang="en-US" dirty="0"/>
              <a:t>= </a:t>
            </a:r>
            <a:r>
              <a:rPr lang="en-US" dirty="0" smtClean="0"/>
              <a:t>40 tens  </a:t>
            </a:r>
            <a:r>
              <a:rPr lang="en-US" dirty="0"/>
              <a:t>= </a:t>
            </a:r>
            <a:r>
              <a:rPr lang="en-US" dirty="0" smtClean="0"/>
              <a:t>4 hundred</a:t>
            </a:r>
            <a:endParaRPr lang="en-US" dirty="0"/>
          </a:p>
          <a:p>
            <a:endParaRPr lang="en-US" dirty="0"/>
          </a:p>
        </p:txBody>
      </p:sp>
      <p:pic>
        <p:nvPicPr>
          <p:cNvPr id="6" name="Content Placeholder 5"/>
          <p:cNvPicPr>
            <a:picLocks noGrp="1"/>
          </p:cNvPicPr>
          <p:nvPr>
            <p:ph sz="half" idx="2"/>
          </p:nvPr>
        </p:nvPicPr>
        <p:blipFill rotWithShape="1">
          <a:blip r:embed="rId2">
            <a:extLst>
              <a:ext uri="{BEBA8EAE-BF5A-486C-A8C5-ECC9F3942E4B}">
                <a14:imgProps xmlns:a14="http://schemas.microsoft.com/office/drawing/2010/main">
                  <a14:imgLayer r:embed="rId3">
                    <a14:imgEffect>
                      <a14:sharpenSoften amount="50000"/>
                    </a14:imgEffect>
                    <a14:imgEffect>
                      <a14:brightnessContrast bright="20000" contrast="-40000"/>
                    </a14:imgEffect>
                  </a14:imgLayer>
                </a14:imgProps>
              </a:ext>
              <a:ext uri="{28A0092B-C50C-407E-A947-70E740481C1C}">
                <a14:useLocalDpi xmlns:a14="http://schemas.microsoft.com/office/drawing/2010/main" val="0"/>
              </a:ext>
            </a:extLst>
          </a:blip>
          <a:srcRect l="-19066" t="-5744" r="-29062" b="-9845"/>
          <a:stretch/>
        </p:blipFill>
        <p:spPr bwMode="auto">
          <a:xfrm>
            <a:off x="3518703" y="1574800"/>
            <a:ext cx="6270171" cy="4525963"/>
          </a:xfrm>
          <a:prstGeom prst="rect">
            <a:avLst/>
          </a:prstGeom>
          <a:noFill/>
          <a:ln>
            <a:noFill/>
          </a:ln>
        </p:spPr>
      </p:pic>
      <p:sp>
        <p:nvSpPr>
          <p:cNvPr id="4" name="Footer Placeholder 3"/>
          <p:cNvSpPr>
            <a:spLocks noGrp="1"/>
          </p:cNvSpPr>
          <p:nvPr>
            <p:ph type="ftr" sz="quarter" idx="11"/>
          </p:nvPr>
        </p:nvSpPr>
        <p:spPr>
          <a:xfrm>
            <a:off x="457200" y="6492875"/>
            <a:ext cx="5791200" cy="283845"/>
          </a:xfrm>
        </p:spPr>
        <p:txBody>
          <a:bodyPr/>
          <a:lstStyle/>
          <a:p>
            <a:r>
              <a:rPr lang="en-US" dirty="0" smtClean="0"/>
              <a:t>© Helen </a:t>
            </a:r>
            <a:r>
              <a:rPr lang="en-US" dirty="0" err="1" smtClean="0"/>
              <a:t>Steinhauser</a:t>
            </a:r>
            <a:r>
              <a:rPr lang="en-US" dirty="0" smtClean="0"/>
              <a:t>, jaquette@edtech4ALEKS.com, August 2015.  </a:t>
            </a:r>
            <a:endParaRPr lang="en-US" dirty="0"/>
          </a:p>
        </p:txBody>
      </p:sp>
    </p:spTree>
    <p:extLst>
      <p:ext uri="{BB962C8B-B14F-4D97-AF65-F5344CB8AC3E}">
        <p14:creationId xmlns:p14="http://schemas.microsoft.com/office/powerpoint/2010/main" val="3572992872"/>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You do it alone</a:t>
            </a:r>
            <a:endParaRPr lang="en-US" dirty="0"/>
          </a:p>
        </p:txBody>
      </p:sp>
      <p:sp>
        <p:nvSpPr>
          <p:cNvPr id="3" name="Content Placeholder 2"/>
          <p:cNvSpPr>
            <a:spLocks noGrp="1"/>
          </p:cNvSpPr>
          <p:nvPr>
            <p:ph sz="half" idx="1"/>
          </p:nvPr>
        </p:nvSpPr>
        <p:spPr>
          <a:xfrm>
            <a:off x="457200" y="1574800"/>
            <a:ext cx="3378981" cy="4525963"/>
          </a:xfrm>
        </p:spPr>
        <p:txBody>
          <a:bodyPr>
            <a:normAutofit fontScale="85000" lnSpcReduction="20000"/>
          </a:bodyPr>
          <a:lstStyle/>
          <a:p>
            <a:pPr marL="457200" indent="-457200">
              <a:buFont typeface="Arial"/>
              <a:buChar char="•"/>
            </a:pPr>
            <a:r>
              <a:rPr lang="en-US" dirty="0"/>
              <a:t>L</a:t>
            </a:r>
            <a:r>
              <a:rPr lang="en-US" dirty="0" smtClean="0"/>
              <a:t>abel </a:t>
            </a:r>
            <a:r>
              <a:rPr lang="en-US" dirty="0"/>
              <a:t>your columns with the unit value</a:t>
            </a:r>
            <a:r>
              <a:rPr lang="en-US" dirty="0" smtClean="0"/>
              <a:t>. (10s, 1s) </a:t>
            </a:r>
            <a:endParaRPr lang="en-US" dirty="0"/>
          </a:p>
          <a:p>
            <a:pPr marL="457200" indent="-457200">
              <a:buFont typeface="Arial"/>
              <a:buChar char="•"/>
            </a:pPr>
            <a:r>
              <a:rPr lang="en-US" dirty="0" smtClean="0"/>
              <a:t>Represent </a:t>
            </a:r>
            <a:r>
              <a:rPr lang="en-US" dirty="0"/>
              <a:t>7</a:t>
            </a:r>
            <a:r>
              <a:rPr lang="en-US" dirty="0" smtClean="0"/>
              <a:t> tens. </a:t>
            </a:r>
          </a:p>
          <a:p>
            <a:pPr marL="457200" indent="-457200">
              <a:buFont typeface="Arial"/>
              <a:buChar char="•"/>
            </a:pPr>
            <a:r>
              <a:rPr lang="en-US" dirty="0" smtClean="0"/>
              <a:t>Solve </a:t>
            </a:r>
            <a:r>
              <a:rPr lang="en-US" dirty="0"/>
              <a:t>to find 10 times as many </a:t>
            </a:r>
            <a:r>
              <a:rPr lang="en-US" dirty="0" smtClean="0"/>
              <a:t>as</a:t>
            </a:r>
            <a:r>
              <a:rPr lang="en-US" dirty="0"/>
              <a:t>7 tens</a:t>
            </a:r>
            <a:r>
              <a:rPr lang="en-US" dirty="0" smtClean="0"/>
              <a:t>. </a:t>
            </a:r>
          </a:p>
          <a:p>
            <a:pPr marL="457200" indent="-457200">
              <a:buFont typeface="Arial"/>
              <a:buChar char="•"/>
            </a:pPr>
            <a:r>
              <a:rPr lang="en-US" dirty="0" smtClean="0"/>
              <a:t>10 times as many as </a:t>
            </a:r>
            <a:r>
              <a:rPr lang="en-US" dirty="0"/>
              <a:t>7 </a:t>
            </a:r>
            <a:r>
              <a:rPr lang="en-US" dirty="0" smtClean="0"/>
              <a:t>tens is? </a:t>
            </a:r>
          </a:p>
          <a:p>
            <a:pPr marL="457200" indent="-457200">
              <a:buFont typeface="Arial"/>
              <a:buChar char="•"/>
            </a:pPr>
            <a:r>
              <a:rPr lang="en-US" dirty="0" smtClean="0"/>
              <a:t>70 </a:t>
            </a:r>
            <a:r>
              <a:rPr lang="en-US" dirty="0"/>
              <a:t>tens</a:t>
            </a:r>
            <a:r>
              <a:rPr lang="en-US" dirty="0" smtClean="0">
                <a:sym typeface="Wingdings"/>
              </a:rPr>
              <a:t></a:t>
            </a:r>
            <a:r>
              <a:rPr lang="en-US" dirty="0" smtClean="0"/>
              <a:t> </a:t>
            </a:r>
            <a:r>
              <a:rPr lang="en-US" dirty="0"/>
              <a:t>7</a:t>
            </a:r>
            <a:r>
              <a:rPr lang="en-US" dirty="0" smtClean="0"/>
              <a:t> hundred.</a:t>
            </a:r>
            <a:endParaRPr lang="en-US" dirty="0"/>
          </a:p>
          <a:p>
            <a:endParaRPr lang="en-US" dirty="0"/>
          </a:p>
        </p:txBody>
      </p:sp>
      <p:graphicFrame>
        <p:nvGraphicFramePr>
          <p:cNvPr id="9" name="Content Placeholder 8"/>
          <p:cNvGraphicFramePr>
            <a:graphicFrameLocks noGrp="1"/>
          </p:cNvGraphicFramePr>
          <p:nvPr>
            <p:ph sz="half" idx="2"/>
            <p:extLst>
              <p:ext uri="{D42A27DB-BD31-4B8C-83A1-F6EECF244321}">
                <p14:modId xmlns:p14="http://schemas.microsoft.com/office/powerpoint/2010/main" val="665222894"/>
              </p:ext>
            </p:extLst>
          </p:nvPr>
        </p:nvGraphicFramePr>
        <p:xfrm>
          <a:off x="4918075" y="1825625"/>
          <a:ext cx="3292476" cy="3367750"/>
        </p:xfrm>
        <a:graphic>
          <a:graphicData uri="http://schemas.openxmlformats.org/drawingml/2006/table">
            <a:tbl>
              <a:tblPr firstRow="1" bandRow="1">
                <a:tableStyleId>{5C22544A-7EE6-4342-B048-85BDC9FD1C3A}</a:tableStyleId>
              </a:tblPr>
              <a:tblGrid>
                <a:gridCol w="823119"/>
                <a:gridCol w="823119"/>
                <a:gridCol w="823119"/>
                <a:gridCol w="823119"/>
              </a:tblGrid>
              <a:tr h="661578">
                <a:tc>
                  <a:txBody>
                    <a:bodyPr/>
                    <a:lstStyle/>
                    <a:p>
                      <a:r>
                        <a:rPr lang="en-US" dirty="0" smtClean="0"/>
                        <a:t>1000s</a:t>
                      </a:r>
                      <a:endParaRPr lang="en-US" dirty="0"/>
                    </a:p>
                  </a:txBody>
                  <a:tcPr/>
                </a:tc>
                <a:tc>
                  <a:txBody>
                    <a:bodyPr/>
                    <a:lstStyle/>
                    <a:p>
                      <a:r>
                        <a:rPr lang="en-US" dirty="0" smtClean="0"/>
                        <a:t>100s</a:t>
                      </a:r>
                      <a:endParaRPr lang="en-US" dirty="0"/>
                    </a:p>
                  </a:txBody>
                  <a:tcPr/>
                </a:tc>
                <a:tc>
                  <a:txBody>
                    <a:bodyPr/>
                    <a:lstStyle/>
                    <a:p>
                      <a:r>
                        <a:rPr lang="en-US" dirty="0" smtClean="0"/>
                        <a:t>10s</a:t>
                      </a:r>
                      <a:endParaRPr lang="en-US" dirty="0"/>
                    </a:p>
                  </a:txBody>
                  <a:tcPr/>
                </a:tc>
                <a:tc>
                  <a:txBody>
                    <a:bodyPr/>
                    <a:lstStyle/>
                    <a:p>
                      <a:r>
                        <a:rPr lang="en-US" dirty="0" smtClean="0"/>
                        <a:t>1s</a:t>
                      </a:r>
                      <a:endParaRPr lang="en-US" dirty="0"/>
                    </a:p>
                  </a:txBody>
                  <a:tcPr/>
                </a:tc>
              </a:tr>
              <a:tr h="2706172">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dirty="0"/>
                    </a:p>
                  </a:txBody>
                  <a:tcPr/>
                </a:tc>
              </a:tr>
            </a:tbl>
          </a:graphicData>
        </a:graphic>
      </p:graphicFrame>
      <p:sp>
        <p:nvSpPr>
          <p:cNvPr id="4" name="Footer Placeholder 3"/>
          <p:cNvSpPr>
            <a:spLocks noGrp="1"/>
          </p:cNvSpPr>
          <p:nvPr>
            <p:ph type="ftr" sz="quarter" idx="11"/>
          </p:nvPr>
        </p:nvSpPr>
        <p:spPr>
          <a:xfrm>
            <a:off x="457199" y="6492875"/>
            <a:ext cx="5001227" cy="283845"/>
          </a:xfrm>
        </p:spPr>
        <p:txBody>
          <a:bodyPr/>
          <a:lstStyle/>
          <a:p>
            <a:r>
              <a:rPr lang="en-US" dirty="0" smtClean="0"/>
              <a:t>© Helen </a:t>
            </a:r>
            <a:r>
              <a:rPr lang="en-US" dirty="0" err="1" smtClean="0"/>
              <a:t>Steinhauser</a:t>
            </a:r>
            <a:r>
              <a:rPr lang="en-US" dirty="0" smtClean="0"/>
              <a:t>, jaquette@edtech4ALEKS.com, August 2015.  </a:t>
            </a:r>
            <a:endParaRPr lang="en-US" dirty="0"/>
          </a:p>
        </p:txBody>
      </p:sp>
    </p:spTree>
    <p:extLst>
      <p:ext uri="{BB962C8B-B14F-4D97-AF65-F5344CB8AC3E}">
        <p14:creationId xmlns:p14="http://schemas.microsoft.com/office/powerpoint/2010/main" val="1050779274"/>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1000"/>
                                        <p:tgtEl>
                                          <p:spTgt spid="9"/>
                                        </p:tgtEl>
                                      </p:cBhvr>
                                    </p:animEffect>
                                    <p:anim calcmode="lin" valueType="num">
                                      <p:cBhvr>
                                        <p:cTn id="8" dur="1000" fill="hold"/>
                                        <p:tgtEl>
                                          <p:spTgt spid="9"/>
                                        </p:tgtEl>
                                        <p:attrNameLst>
                                          <p:attrName>ppt_x</p:attrName>
                                        </p:attrNameLst>
                                      </p:cBhvr>
                                      <p:tavLst>
                                        <p:tav tm="0">
                                          <p:val>
                                            <p:strVal val="#ppt_x"/>
                                          </p:val>
                                        </p:tav>
                                        <p:tav tm="100000">
                                          <p:val>
                                            <p:strVal val="#ppt_x"/>
                                          </p:val>
                                        </p:tav>
                                      </p:tavLst>
                                    </p:anim>
                                    <p:anim calcmode="lin" valueType="num">
                                      <p:cBhvr>
                                        <p:cTn id="9" dur="1000" fill="hold"/>
                                        <p:tgtEl>
                                          <p:spTgt spid="9"/>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Effect transition="in" filter="fade">
                                      <p:cBhvr>
                                        <p:cTn id="35" dur="1000"/>
                                        <p:tgtEl>
                                          <p:spTgt spid="3">
                                            <p:txEl>
                                              <p:pRg st="4" end="4"/>
                                            </p:txEl>
                                          </p:spTgt>
                                        </p:tgtEl>
                                      </p:cBhvr>
                                    </p:animEffect>
                                    <p:anim calcmode="lin" valueType="num">
                                      <p:cBhvr>
                                        <p:cTn id="36"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marL="342900" indent="-342900">
              <a:buFont typeface="Arial"/>
              <a:buChar char="•"/>
            </a:pPr>
            <a:r>
              <a:rPr lang="en-US" sz="3200" dirty="0" smtClean="0"/>
              <a:t>Write </a:t>
            </a:r>
            <a:r>
              <a:rPr lang="en-US" sz="3200" dirty="0"/>
              <a:t>an equation to find the value of 10 times as many as 9 hundreds. </a:t>
            </a:r>
            <a:endParaRPr lang="en-US" sz="3200" dirty="0" smtClean="0"/>
          </a:p>
          <a:p>
            <a:pPr marL="342900" indent="-342900">
              <a:buFont typeface="Arial"/>
              <a:buChar char="•"/>
            </a:pPr>
            <a:r>
              <a:rPr lang="en-US" sz="3200" dirty="0" smtClean="0"/>
              <a:t>Show </a:t>
            </a:r>
            <a:r>
              <a:rPr lang="en-US" sz="3200" dirty="0"/>
              <a:t>me your boards.  Read your equation. </a:t>
            </a:r>
            <a:endParaRPr lang="en-US" sz="3200" dirty="0" smtClean="0"/>
          </a:p>
          <a:p>
            <a:pPr marL="342900" indent="-342900">
              <a:buFont typeface="Arial"/>
              <a:buChar char="•"/>
            </a:pPr>
            <a:r>
              <a:rPr lang="en-US" sz="3200" dirty="0" smtClean="0"/>
              <a:t>10 </a:t>
            </a:r>
            <a:r>
              <a:rPr lang="en-US" sz="3200" dirty="0"/>
              <a:t>× 9 hundreds =  90 hundreds = 9 thousands</a:t>
            </a:r>
            <a:r>
              <a:rPr lang="en-US" sz="3200" dirty="0" smtClean="0"/>
              <a:t>. </a:t>
            </a:r>
          </a:p>
          <a:p>
            <a:endParaRPr lang="en-US" dirty="0"/>
          </a:p>
        </p:txBody>
      </p:sp>
      <p:sp>
        <p:nvSpPr>
          <p:cNvPr id="4" name="Footer Placeholder 3"/>
          <p:cNvSpPr>
            <a:spLocks noGrp="1"/>
          </p:cNvSpPr>
          <p:nvPr>
            <p:ph type="ftr" sz="quarter" idx="11"/>
          </p:nvPr>
        </p:nvSpPr>
        <p:spPr>
          <a:xfrm>
            <a:off x="457200" y="6492875"/>
            <a:ext cx="4623220" cy="283845"/>
          </a:xfrm>
        </p:spPr>
        <p:txBody>
          <a:bodyPr/>
          <a:lstStyle/>
          <a:p>
            <a:r>
              <a:rPr lang="en-US" dirty="0" smtClean="0"/>
              <a:t>© Helen </a:t>
            </a:r>
            <a:r>
              <a:rPr lang="en-US" dirty="0" err="1" smtClean="0"/>
              <a:t>Steinhauser</a:t>
            </a:r>
            <a:r>
              <a:rPr lang="en-US" dirty="0" smtClean="0"/>
              <a:t>, jaquette@edtech4ALEKS.com, August 2015.  </a:t>
            </a:r>
            <a:endParaRPr lang="en-US" dirty="0"/>
          </a:p>
        </p:txBody>
      </p:sp>
    </p:spTree>
    <p:extLst>
      <p:ext uri="{BB962C8B-B14F-4D97-AF65-F5344CB8AC3E}">
        <p14:creationId xmlns:p14="http://schemas.microsoft.com/office/powerpoint/2010/main" val="227541600"/>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7"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1000"/>
                                        <p:tgtEl>
                                          <p:spTgt spid="3">
                                            <p:txEl>
                                              <p:pRg st="1" end="1"/>
                                            </p:txEl>
                                          </p:spTgt>
                                        </p:tgtEl>
                                      </p:cBhvr>
                                    </p:animEffect>
                                    <p:anim calcmode="lin" valueType="num">
                                      <p:cBhvr>
                                        <p:cTn id="8"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9" dur="900" decel="100000" fill="hold"/>
                                        <p:tgtEl>
                                          <p:spTgt spid="3">
                                            <p:txEl>
                                              <p:pRg st="1" end="1"/>
                                            </p:txEl>
                                          </p:spTgt>
                                        </p:tgtEl>
                                        <p:attrNameLst>
                                          <p:attrName>ppt_y</p:attrName>
                                        </p:attrNameLst>
                                      </p:cBhvr>
                                      <p:tavLst>
                                        <p:tav tm="0">
                                          <p:val>
                                            <p:strVal val="#ppt_y+1"/>
                                          </p:val>
                                        </p:tav>
                                        <p:tav tm="100000">
                                          <p:val>
                                            <p:strVal val="#ppt_y-.03"/>
                                          </p:val>
                                        </p:tav>
                                      </p:tavLst>
                                    </p:anim>
                                    <p:anim calcmode="lin" valueType="num">
                                      <p:cBhvr>
                                        <p:cTn id="10" dur="100" accel="100000" fill="hold">
                                          <p:stCondLst>
                                            <p:cond delay="900"/>
                                          </p:stCondLst>
                                        </p:cTn>
                                        <p:tgtEl>
                                          <p:spTgt spid="3">
                                            <p:txEl>
                                              <p:pRg st="1" end="1"/>
                                            </p:txEl>
                                          </p:spTgt>
                                        </p:tgtEl>
                                        <p:attrNameLst>
                                          <p:attrName>ppt_y</p:attrName>
                                        </p:attrNameLst>
                                      </p:cBhvr>
                                      <p:tavLst>
                                        <p:tav tm="0">
                                          <p:val>
                                            <p:strVal val="#ppt_y-.03"/>
                                          </p:val>
                                        </p:tav>
                                        <p:tav tm="100000">
                                          <p:val>
                                            <p:strVal val="#ppt_y"/>
                                          </p:val>
                                        </p:tav>
                                      </p:tavLst>
                                    </p:anim>
                                  </p:childTnLst>
                                </p:cTn>
                              </p:par>
                            </p:childTnLst>
                          </p:cTn>
                        </p:par>
                      </p:childTnLst>
                    </p:cTn>
                  </p:par>
                  <p:par>
                    <p:cTn id="11" fill="hold">
                      <p:stCondLst>
                        <p:cond delay="indefinite"/>
                      </p:stCondLst>
                      <p:childTnLst>
                        <p:par>
                          <p:cTn id="12" fill="hold">
                            <p:stCondLst>
                              <p:cond delay="0"/>
                            </p:stCondLst>
                            <p:childTnLst>
                              <p:par>
                                <p:cTn id="13" presetID="37"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fade">
                                      <p:cBhvr>
                                        <p:cTn id="15" dur="1000"/>
                                        <p:tgtEl>
                                          <p:spTgt spid="3">
                                            <p:txEl>
                                              <p:pRg st="2" end="2"/>
                                            </p:txEl>
                                          </p:spTgt>
                                        </p:tgtEl>
                                      </p:cBhvr>
                                    </p:animEffect>
                                    <p:anim calcmode="lin" valueType="num">
                                      <p:cBhvr>
                                        <p:cTn id="16"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7" dur="900" decel="100000" fill="hold"/>
                                        <p:tgtEl>
                                          <p:spTgt spid="3">
                                            <p:txEl>
                                              <p:pRg st="2" end="2"/>
                                            </p:txEl>
                                          </p:spTgt>
                                        </p:tgtEl>
                                        <p:attrNameLst>
                                          <p:attrName>ppt_y</p:attrName>
                                        </p:attrNameLst>
                                      </p:cBhvr>
                                      <p:tavLst>
                                        <p:tav tm="0">
                                          <p:val>
                                            <p:strVal val="#ppt_y+1"/>
                                          </p:val>
                                        </p:tav>
                                        <p:tav tm="100000">
                                          <p:val>
                                            <p:strVal val="#ppt_y-.03"/>
                                          </p:val>
                                        </p:tav>
                                      </p:tavLst>
                                    </p:anim>
                                    <p:anim calcmode="lin" valueType="num">
                                      <p:cBhvr>
                                        <p:cTn id="18" dur="100" accel="100000" fill="hold">
                                          <p:stCondLst>
                                            <p:cond delay="900"/>
                                          </p:stCondLst>
                                        </p:cTn>
                                        <p:tgtEl>
                                          <p:spTgt spid="3">
                                            <p:txEl>
                                              <p:pRg st="2" end="2"/>
                                            </p:txEl>
                                          </p:spTgt>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Turn and talk</a:t>
            </a:r>
            <a:endParaRPr lang="en-US" dirty="0"/>
          </a:p>
        </p:txBody>
      </p:sp>
      <p:sp>
        <p:nvSpPr>
          <p:cNvPr id="3" name="Content Placeholder 2"/>
          <p:cNvSpPr>
            <a:spLocks noGrp="1"/>
          </p:cNvSpPr>
          <p:nvPr>
            <p:ph idx="1"/>
          </p:nvPr>
        </p:nvSpPr>
        <p:spPr/>
        <p:txBody>
          <a:bodyPr>
            <a:normAutofit lnSpcReduction="10000"/>
          </a:bodyPr>
          <a:lstStyle/>
          <a:p>
            <a:pPr marL="342900" indent="-342900">
              <a:buFont typeface="Arial"/>
              <a:buChar char="•"/>
            </a:pPr>
            <a:r>
              <a:rPr lang="en-US" sz="3200" dirty="0" smtClean="0"/>
              <a:t>Discuss </a:t>
            </a:r>
            <a:r>
              <a:rPr lang="en-US" sz="3200" dirty="0"/>
              <a:t>whether this is true with your partner. </a:t>
            </a:r>
          </a:p>
          <a:p>
            <a:pPr marL="342900" indent="-342900">
              <a:buFont typeface="Arial"/>
              <a:buChar char="•"/>
            </a:pPr>
            <a:r>
              <a:rPr lang="en-US" sz="3200" dirty="0"/>
              <a:t>Yes it is true because 90 hundreds equals 9 thousands, so this equation just eliminates that extra step. </a:t>
            </a:r>
            <a:r>
              <a:rPr lang="en-US" sz="3200" dirty="0">
                <a:sym typeface="Wingdings"/>
              </a:rPr>
              <a:t></a:t>
            </a:r>
            <a:r>
              <a:rPr lang="en-US" sz="3200" dirty="0"/>
              <a:t> Yes, we know 10 of a smaller unit equals 1 of the next larger unit, so we just avoided writing that step. </a:t>
            </a:r>
          </a:p>
          <a:p>
            <a:endParaRPr lang="en-US" dirty="0"/>
          </a:p>
        </p:txBody>
      </p:sp>
      <p:sp>
        <p:nvSpPr>
          <p:cNvPr id="4" name="Footer Placeholder 3"/>
          <p:cNvSpPr>
            <a:spLocks noGrp="1"/>
          </p:cNvSpPr>
          <p:nvPr>
            <p:ph type="ftr" sz="quarter" idx="11"/>
          </p:nvPr>
        </p:nvSpPr>
        <p:spPr>
          <a:xfrm>
            <a:off x="457199" y="6492875"/>
            <a:ext cx="5485077" cy="283845"/>
          </a:xfrm>
        </p:spPr>
        <p:txBody>
          <a:bodyPr/>
          <a:lstStyle/>
          <a:p>
            <a:r>
              <a:rPr lang="en-US" dirty="0" smtClean="0"/>
              <a:t>© Helen </a:t>
            </a:r>
            <a:r>
              <a:rPr lang="en-US" dirty="0" err="1" smtClean="0"/>
              <a:t>Steinhauser</a:t>
            </a:r>
            <a:r>
              <a:rPr lang="en-US" dirty="0" smtClean="0"/>
              <a:t>, jaquette@edtech4ALEKS.com, August 2015.  </a:t>
            </a:r>
            <a:endParaRPr lang="en-US" dirty="0"/>
          </a:p>
        </p:txBody>
      </p:sp>
    </p:spTree>
    <p:extLst>
      <p:ext uri="{BB962C8B-B14F-4D97-AF65-F5344CB8AC3E}">
        <p14:creationId xmlns:p14="http://schemas.microsoft.com/office/powerpoint/2010/main" val="2575193763"/>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5"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500" decel="50000" fill="hold">
                                          <p:stCondLst>
                                            <p:cond delay="0"/>
                                          </p:stCondLst>
                                        </p:cTn>
                                        <p:tgtEl>
                                          <p:spTgt spid="3">
                                            <p:txEl>
                                              <p:pRg st="1" end="1"/>
                                            </p:txEl>
                                          </p:spTgt>
                                        </p:tgtEl>
                                        <p:attrNameLst>
                                          <p:attrName>style.rotation</p:attrName>
                                        </p:attrNameLst>
                                      </p:cBhvr>
                                      <p:tavLst>
                                        <p:tav tm="0">
                                          <p:val>
                                            <p:fltVal val="-90"/>
                                          </p:val>
                                        </p:tav>
                                        <p:tav tm="100000">
                                          <p:val>
                                            <p:fltVal val="0"/>
                                          </p:val>
                                        </p:tav>
                                      </p:tavLst>
                                    </p:anim>
                                    <p:anim calcmode="lin" valueType="num">
                                      <p:cBhvr>
                                        <p:cTn id="8" dur="500" decel="50000" fill="hold">
                                          <p:stCondLst>
                                            <p:cond delay="0"/>
                                          </p:stCondLst>
                                        </p:cTn>
                                        <p:tgtEl>
                                          <p:spTgt spid="3">
                                            <p:txEl>
                                              <p:pRg st="1" end="1"/>
                                            </p:txEl>
                                          </p:spTgt>
                                        </p:tgtEl>
                                        <p:attrNameLst>
                                          <p:attrName>ppt_w</p:attrName>
                                        </p:attrNameLst>
                                      </p:cBhvr>
                                      <p:tavLst>
                                        <p:tav tm="0">
                                          <p:val>
                                            <p:strVal val="#ppt_w"/>
                                          </p:val>
                                        </p:tav>
                                        <p:tav tm="100000">
                                          <p:val>
                                            <p:strVal val="#ppt_w*.05"/>
                                          </p:val>
                                        </p:tav>
                                      </p:tavLst>
                                    </p:anim>
                                    <p:anim calcmode="lin" valueType="num">
                                      <p:cBhvr>
                                        <p:cTn id="9" dur="500" accel="50000" fill="hold">
                                          <p:stCondLst>
                                            <p:cond delay="500"/>
                                          </p:stCondLst>
                                        </p:cTn>
                                        <p:tgtEl>
                                          <p:spTgt spid="3">
                                            <p:txEl>
                                              <p:pRg st="1" end="1"/>
                                            </p:txEl>
                                          </p:spTgt>
                                        </p:tgtEl>
                                        <p:attrNameLst>
                                          <p:attrName>ppt_w</p:attrName>
                                        </p:attrNameLst>
                                      </p:cBhvr>
                                      <p:tavLst>
                                        <p:tav tm="0">
                                          <p:val>
                                            <p:strVal val="#ppt_w*.05"/>
                                          </p:val>
                                        </p:tav>
                                        <p:tav tm="100000">
                                          <p:val>
                                            <p:strVal val="#ppt_w"/>
                                          </p:val>
                                        </p:tav>
                                      </p:tavLst>
                                    </p:anim>
                                    <p:anim calcmode="lin" valueType="num">
                                      <p:cBhvr>
                                        <p:cTn id="10" dur="1000" fill="hold"/>
                                        <p:tgtEl>
                                          <p:spTgt spid="3">
                                            <p:txEl>
                                              <p:pRg st="1" end="1"/>
                                            </p:txEl>
                                          </p:spTgt>
                                        </p:tgtEl>
                                        <p:attrNameLst>
                                          <p:attrName>ppt_h</p:attrName>
                                        </p:attrNameLst>
                                      </p:cBhvr>
                                      <p:tavLst>
                                        <p:tav tm="0">
                                          <p:val>
                                            <p:strVal val="#ppt_h"/>
                                          </p:val>
                                        </p:tav>
                                        <p:tav tm="100000">
                                          <p:val>
                                            <p:strVal val="#ppt_h"/>
                                          </p:val>
                                        </p:tav>
                                      </p:tavLst>
                                    </p:anim>
                                    <p:anim calcmode="lin" valueType="num">
                                      <p:cBhvr>
                                        <p:cTn id="11" dur="500" decel="50000" fill="hold">
                                          <p:stCondLst>
                                            <p:cond delay="0"/>
                                          </p:stCondLst>
                                        </p:cTn>
                                        <p:tgtEl>
                                          <p:spTgt spid="3">
                                            <p:txEl>
                                              <p:pRg st="1" end="1"/>
                                            </p:txEl>
                                          </p:spTgt>
                                        </p:tgtEl>
                                        <p:attrNameLst>
                                          <p:attrName>ppt_x</p:attrName>
                                        </p:attrNameLst>
                                      </p:cBhvr>
                                      <p:tavLst>
                                        <p:tav tm="0">
                                          <p:val>
                                            <p:strVal val="#ppt_x+.4"/>
                                          </p:val>
                                        </p:tav>
                                        <p:tav tm="100000">
                                          <p:val>
                                            <p:strVal val="#ppt_x"/>
                                          </p:val>
                                        </p:tav>
                                      </p:tavLst>
                                    </p:anim>
                                    <p:anim calcmode="lin" valueType="num">
                                      <p:cBhvr>
                                        <p:cTn id="12" dur="500" decel="50000" fill="hold">
                                          <p:stCondLst>
                                            <p:cond delay="0"/>
                                          </p:stCondLst>
                                        </p:cTn>
                                        <p:tgtEl>
                                          <p:spTgt spid="3">
                                            <p:txEl>
                                              <p:pRg st="1" end="1"/>
                                            </p:txEl>
                                          </p:spTgt>
                                        </p:tgtEl>
                                        <p:attrNameLst>
                                          <p:attrName>ppt_y</p:attrName>
                                        </p:attrNameLst>
                                      </p:cBhvr>
                                      <p:tavLst>
                                        <p:tav tm="0">
                                          <p:val>
                                            <p:strVal val="#ppt_y-.2"/>
                                          </p:val>
                                        </p:tav>
                                        <p:tav tm="100000">
                                          <p:val>
                                            <p:strVal val="#ppt_y+.1"/>
                                          </p:val>
                                        </p:tav>
                                      </p:tavLst>
                                    </p:anim>
                                    <p:anim calcmode="lin" valueType="num">
                                      <p:cBhvr>
                                        <p:cTn id="13" dur="500" accel="50000" fill="hold">
                                          <p:stCondLst>
                                            <p:cond delay="500"/>
                                          </p:stCondLst>
                                        </p:cTn>
                                        <p:tgtEl>
                                          <p:spTgt spid="3">
                                            <p:txEl>
                                              <p:pRg st="1" end="1"/>
                                            </p:txEl>
                                          </p:spTgt>
                                        </p:tgtEl>
                                        <p:attrNameLst>
                                          <p:attrName>ppt_y</p:attrName>
                                        </p:attrNameLst>
                                      </p:cBhvr>
                                      <p:tavLst>
                                        <p:tav tm="0">
                                          <p:val>
                                            <p:strVal val="#ppt_y+.1"/>
                                          </p:val>
                                        </p:tav>
                                        <p:tav tm="100000">
                                          <p:val>
                                            <p:strVal val="#ppt_y"/>
                                          </p:val>
                                        </p:tav>
                                      </p:tavLst>
                                    </p:anim>
                                    <p:animEffect transition="in" filter="fade">
                                      <p:cBhvr>
                                        <p:cTn id="14" dur="1000" decel="50000">
                                          <p:stCondLst>
                                            <p:cond delay="0"/>
                                          </p:stCondLst>
                                        </p:cTn>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Independent Practice</a:t>
            </a:r>
            <a:endParaRPr lang="en-US" dirty="0"/>
          </a:p>
        </p:txBody>
      </p:sp>
      <p:sp>
        <p:nvSpPr>
          <p:cNvPr id="3" name="Content Placeholder 2"/>
          <p:cNvSpPr>
            <a:spLocks noGrp="1"/>
          </p:cNvSpPr>
          <p:nvPr>
            <p:ph idx="1"/>
          </p:nvPr>
        </p:nvSpPr>
        <p:spPr/>
        <p:txBody>
          <a:bodyPr/>
          <a:lstStyle/>
          <a:p>
            <a:r>
              <a:rPr lang="en-US" dirty="0" smtClean="0"/>
              <a:t>Complete the problem set independently. </a:t>
            </a:r>
          </a:p>
          <a:p>
            <a:r>
              <a:rPr lang="en-US" dirty="0" smtClean="0"/>
              <a:t>Expectations:</a:t>
            </a:r>
          </a:p>
          <a:p>
            <a:pPr lvl="1"/>
            <a:r>
              <a:rPr lang="en-US" dirty="0" smtClean="0"/>
              <a:t>Voice level 0</a:t>
            </a:r>
          </a:p>
          <a:p>
            <a:pPr lvl="1"/>
            <a:r>
              <a:rPr lang="en-US" dirty="0" smtClean="0"/>
              <a:t>Stay in your seat</a:t>
            </a:r>
          </a:p>
          <a:p>
            <a:pPr lvl="1"/>
            <a:r>
              <a:rPr lang="en-US" dirty="0" smtClean="0"/>
              <a:t>Only working on your own paper and the problem set. </a:t>
            </a:r>
          </a:p>
          <a:p>
            <a:pPr marL="349250" lvl="1" indent="0">
              <a:buNone/>
            </a:pPr>
            <a:endParaRPr lang="en-US" dirty="0"/>
          </a:p>
        </p:txBody>
      </p:sp>
      <p:sp>
        <p:nvSpPr>
          <p:cNvPr id="4" name="Footer Placeholder 3"/>
          <p:cNvSpPr>
            <a:spLocks noGrp="1"/>
          </p:cNvSpPr>
          <p:nvPr>
            <p:ph type="ftr" sz="quarter" idx="11"/>
          </p:nvPr>
        </p:nvSpPr>
        <p:spPr>
          <a:xfrm>
            <a:off x="457199" y="6492875"/>
            <a:ext cx="4895385" cy="283845"/>
          </a:xfrm>
        </p:spPr>
        <p:txBody>
          <a:bodyPr/>
          <a:lstStyle/>
          <a:p>
            <a:r>
              <a:rPr lang="en-US" dirty="0" smtClean="0"/>
              <a:t>© Helen </a:t>
            </a:r>
            <a:r>
              <a:rPr lang="en-US" dirty="0" err="1" smtClean="0"/>
              <a:t>Steinhauser</a:t>
            </a:r>
            <a:r>
              <a:rPr lang="en-US" dirty="0" smtClean="0"/>
              <a:t>, jaquette@edtech4ALEKS.com, August 2015.  </a:t>
            </a:r>
            <a:endParaRPr lang="en-US" dirty="0"/>
          </a:p>
        </p:txBody>
      </p:sp>
    </p:spTree>
    <p:extLst>
      <p:ext uri="{BB962C8B-B14F-4D97-AF65-F5344CB8AC3E}">
        <p14:creationId xmlns:p14="http://schemas.microsoft.com/office/powerpoint/2010/main" val="268402493"/>
      </p:ext>
    </p:extLst>
  </p:cSld>
  <p:clrMapOvr>
    <a:masterClrMapping/>
  </p:clrMapOvr>
  <p:timing>
    <p:tnLst>
      <p:par>
        <p:cTn xmlns:p14="http://schemas.microsoft.com/office/powerpoint/2010/mai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Discussion</a:t>
            </a:r>
            <a:endParaRPr lang="en-US" dirty="0"/>
          </a:p>
        </p:txBody>
      </p:sp>
      <p:sp>
        <p:nvSpPr>
          <p:cNvPr id="3" name="Content Placeholder 2"/>
          <p:cNvSpPr>
            <a:spLocks noGrp="1"/>
          </p:cNvSpPr>
          <p:nvPr>
            <p:ph idx="1"/>
          </p:nvPr>
        </p:nvSpPr>
        <p:spPr/>
        <p:txBody>
          <a:bodyPr>
            <a:normAutofit fontScale="92500" lnSpcReduction="10000"/>
          </a:bodyPr>
          <a:lstStyle/>
          <a:p>
            <a:pPr marL="342900" lvl="0" indent="-342900">
              <a:buFont typeface="Arial"/>
              <a:buChar char="•"/>
            </a:pPr>
            <a:r>
              <a:rPr lang="en-US" sz="2800" dirty="0"/>
              <a:t>What relationship do you notice between the problem of Matthew’s stamps and Problems 1(a) and 1(b)?</a:t>
            </a:r>
          </a:p>
          <a:p>
            <a:pPr marL="342900" lvl="0" indent="-342900">
              <a:buFont typeface="Arial"/>
              <a:buChar char="•"/>
            </a:pPr>
            <a:r>
              <a:rPr lang="en-US" sz="2800" dirty="0"/>
              <a:t>How did Problem 1(c) help you to solve Problem 4</a:t>
            </a:r>
            <a:r>
              <a:rPr lang="en-US" sz="2800" dirty="0" smtClean="0"/>
              <a:t>?</a:t>
            </a:r>
          </a:p>
          <a:p>
            <a:pPr marL="342900" lvl="0" indent="-342900">
              <a:buFont typeface="Arial"/>
              <a:buChar char="•"/>
            </a:pPr>
            <a:r>
              <a:rPr lang="en-US" sz="2800" dirty="0" smtClean="0"/>
              <a:t>In </a:t>
            </a:r>
            <a:r>
              <a:rPr lang="en-US" sz="2800" dirty="0"/>
              <a:t>Problem 5 which solution proved most difficult to find?  Why? </a:t>
            </a:r>
            <a:endParaRPr lang="en-US" sz="2800" dirty="0" smtClean="0"/>
          </a:p>
          <a:p>
            <a:pPr marL="342900" lvl="0" indent="-342900">
              <a:buFont typeface="Arial"/>
              <a:buChar char="•"/>
            </a:pPr>
            <a:r>
              <a:rPr lang="en-US" sz="2800" dirty="0" smtClean="0"/>
              <a:t>How </a:t>
            </a:r>
            <a:r>
              <a:rPr lang="en-US" sz="2800" dirty="0"/>
              <a:t>does the answer about Sarah’s age and her grandfather’s age relate to our lesson’s objective?</a:t>
            </a:r>
          </a:p>
          <a:p>
            <a:endParaRPr lang="en-US" dirty="0"/>
          </a:p>
        </p:txBody>
      </p:sp>
      <p:sp>
        <p:nvSpPr>
          <p:cNvPr id="4" name="Footer Placeholder 3"/>
          <p:cNvSpPr>
            <a:spLocks noGrp="1"/>
          </p:cNvSpPr>
          <p:nvPr>
            <p:ph type="ftr" sz="quarter" idx="11"/>
          </p:nvPr>
        </p:nvSpPr>
        <p:spPr>
          <a:xfrm>
            <a:off x="457200" y="6492875"/>
            <a:ext cx="5424596" cy="283845"/>
          </a:xfrm>
        </p:spPr>
        <p:txBody>
          <a:bodyPr/>
          <a:lstStyle/>
          <a:p>
            <a:r>
              <a:rPr lang="en-US" dirty="0" smtClean="0"/>
              <a:t>© Helen </a:t>
            </a:r>
            <a:r>
              <a:rPr lang="en-US" dirty="0" err="1" smtClean="0"/>
              <a:t>Steinhauser</a:t>
            </a:r>
            <a:r>
              <a:rPr lang="en-US" dirty="0" smtClean="0"/>
              <a:t>, jaquette@edtech4ALEKS.com, August 2015.  </a:t>
            </a:r>
            <a:endParaRPr lang="en-US" dirty="0"/>
          </a:p>
        </p:txBody>
      </p:sp>
    </p:spTree>
    <p:extLst>
      <p:ext uri="{BB962C8B-B14F-4D97-AF65-F5344CB8AC3E}">
        <p14:creationId xmlns:p14="http://schemas.microsoft.com/office/powerpoint/2010/main" val="1779647417"/>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blinds(horizontal)">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blinds(horizontal)">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blinds(horizontal)">
                                      <p:cBhvr>
                                        <p:cTn id="17"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Discussion</a:t>
            </a:r>
            <a:endParaRPr lang="en-US" dirty="0"/>
          </a:p>
        </p:txBody>
      </p:sp>
      <p:sp>
        <p:nvSpPr>
          <p:cNvPr id="3" name="Content Placeholder 2"/>
          <p:cNvSpPr>
            <a:spLocks noGrp="1"/>
          </p:cNvSpPr>
          <p:nvPr>
            <p:ph idx="1"/>
          </p:nvPr>
        </p:nvSpPr>
        <p:spPr/>
        <p:txBody>
          <a:bodyPr>
            <a:normAutofit fontScale="92500" lnSpcReduction="20000"/>
          </a:bodyPr>
          <a:lstStyle/>
          <a:p>
            <a:pPr marL="342900" lvl="0" indent="-342900">
              <a:buFont typeface="Arial"/>
              <a:buChar char="•"/>
            </a:pPr>
            <a:r>
              <a:rPr lang="en-US" dirty="0" smtClean="0"/>
              <a:t>What </a:t>
            </a:r>
            <a:r>
              <a:rPr lang="en-US" dirty="0"/>
              <a:t>are some ways you could model 10 times as many?  What are the benefits and drawbacks of each way of modeling?  (Money, base ten materials, disks, labeled drawings of disks, dots on a labeled place value chart, tape diagram.)</a:t>
            </a:r>
          </a:p>
          <a:p>
            <a:pPr marL="342900" lvl="0" indent="-342900">
              <a:buFont typeface="Arial"/>
              <a:buChar char="•"/>
            </a:pPr>
            <a:r>
              <a:rPr lang="en-US" dirty="0"/>
              <a:t>Take 2 minutes to explain to your partner what we learned about the value of each unit as it moves from right to left on the place value </a:t>
            </a:r>
            <a:r>
              <a:rPr lang="en-US" dirty="0" smtClean="0"/>
              <a:t>chart.</a:t>
            </a:r>
          </a:p>
          <a:p>
            <a:pPr marL="342900" lvl="0" indent="-342900">
              <a:buFont typeface="Arial"/>
              <a:buChar char="•"/>
            </a:pPr>
            <a:r>
              <a:rPr lang="en-US" dirty="0" smtClean="0"/>
              <a:t>Write </a:t>
            </a:r>
            <a:r>
              <a:rPr lang="en-US" dirty="0"/>
              <a:t>and complete the following statements</a:t>
            </a:r>
            <a:r>
              <a:rPr lang="en-US" dirty="0" smtClean="0"/>
              <a:t>:</a:t>
            </a:r>
            <a:endParaRPr lang="en-US" dirty="0"/>
          </a:p>
          <a:p>
            <a:r>
              <a:rPr lang="en-US" dirty="0" smtClean="0"/>
              <a:t>_____ </a:t>
            </a:r>
            <a:r>
              <a:rPr lang="en-US" dirty="0"/>
              <a:t>ten is _____ times as many as _____ one.</a:t>
            </a:r>
          </a:p>
          <a:p>
            <a:r>
              <a:rPr lang="en-US" dirty="0"/>
              <a:t>	</a:t>
            </a:r>
          </a:p>
          <a:p>
            <a:r>
              <a:rPr lang="en-US" dirty="0"/>
              <a:t>_____ hundred is _____ times as many as _____ ten.</a:t>
            </a:r>
          </a:p>
          <a:p>
            <a:r>
              <a:rPr lang="en-US" dirty="0"/>
              <a:t> </a:t>
            </a:r>
          </a:p>
          <a:p>
            <a:r>
              <a:rPr lang="en-US" dirty="0"/>
              <a:t>_____ thousand is _____ times as many as _____ hundred.</a:t>
            </a:r>
          </a:p>
          <a:p>
            <a:endParaRPr lang="en-US" dirty="0"/>
          </a:p>
        </p:txBody>
      </p:sp>
      <p:sp>
        <p:nvSpPr>
          <p:cNvPr id="4" name="Footer Placeholder 3"/>
          <p:cNvSpPr>
            <a:spLocks noGrp="1"/>
          </p:cNvSpPr>
          <p:nvPr>
            <p:ph type="ftr" sz="quarter" idx="11"/>
          </p:nvPr>
        </p:nvSpPr>
        <p:spPr>
          <a:xfrm>
            <a:off x="457200" y="6492875"/>
            <a:ext cx="5031468" cy="283845"/>
          </a:xfrm>
        </p:spPr>
        <p:txBody>
          <a:bodyPr/>
          <a:lstStyle/>
          <a:p>
            <a:r>
              <a:rPr lang="en-US" dirty="0" smtClean="0"/>
              <a:t>© Helen </a:t>
            </a:r>
            <a:r>
              <a:rPr lang="en-US" dirty="0" err="1" smtClean="0"/>
              <a:t>Steinhauser</a:t>
            </a:r>
            <a:r>
              <a:rPr lang="en-US" dirty="0" smtClean="0"/>
              <a:t>, jaquette@edtech4ALEKS.com, August 2015.  </a:t>
            </a:r>
            <a:endParaRPr lang="en-US" dirty="0"/>
          </a:p>
        </p:txBody>
      </p:sp>
    </p:spTree>
    <p:extLst>
      <p:ext uri="{BB962C8B-B14F-4D97-AF65-F5344CB8AC3E}">
        <p14:creationId xmlns:p14="http://schemas.microsoft.com/office/powerpoint/2010/main" val="1212134422"/>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checkerboard(across)">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checkerboard(across)">
                                      <p:cBhvr>
                                        <p:cTn id="12" dur="500"/>
                                        <p:tgtEl>
                                          <p:spTgt spid="3">
                                            <p:txEl>
                                              <p:pRg st="2" end="2"/>
                                            </p:txEl>
                                          </p:spTgt>
                                        </p:tgtEl>
                                      </p:cBhvr>
                                    </p:animEffect>
                                  </p:childTnLst>
                                </p:cTn>
                              </p:par>
                              <p:par>
                                <p:cTn id="13" presetID="5" presetClass="entr" presetSubtype="10" fill="hold"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animEffect transition="in" filter="checkerboard(across)">
                                      <p:cBhvr>
                                        <p:cTn id="15" dur="500"/>
                                        <p:tgtEl>
                                          <p:spTgt spid="3">
                                            <p:txEl>
                                              <p:pRg st="3" end="3"/>
                                            </p:txEl>
                                          </p:spTgt>
                                        </p:tgtEl>
                                      </p:cBhvr>
                                    </p:animEffect>
                                  </p:childTnLst>
                                </p:cTn>
                              </p:par>
                              <p:par>
                                <p:cTn id="16" presetID="5" presetClass="entr" presetSubtype="10" fill="hold" nodeType="withEffect">
                                  <p:stCondLst>
                                    <p:cond delay="0"/>
                                  </p:stCondLst>
                                  <p:childTnLst>
                                    <p:set>
                                      <p:cBhvr>
                                        <p:cTn id="17" dur="1" fill="hold">
                                          <p:stCondLst>
                                            <p:cond delay="0"/>
                                          </p:stCondLst>
                                        </p:cTn>
                                        <p:tgtEl>
                                          <p:spTgt spid="3">
                                            <p:txEl>
                                              <p:pRg st="4" end="4"/>
                                            </p:txEl>
                                          </p:spTgt>
                                        </p:tgtEl>
                                        <p:attrNameLst>
                                          <p:attrName>style.visibility</p:attrName>
                                        </p:attrNameLst>
                                      </p:cBhvr>
                                      <p:to>
                                        <p:strVal val="visible"/>
                                      </p:to>
                                    </p:set>
                                    <p:animEffect transition="in" filter="checkerboard(across)">
                                      <p:cBhvr>
                                        <p:cTn id="18" dur="500"/>
                                        <p:tgtEl>
                                          <p:spTgt spid="3">
                                            <p:txEl>
                                              <p:pRg st="4" end="4"/>
                                            </p:txEl>
                                          </p:spTgt>
                                        </p:tgtEl>
                                      </p:cBhvr>
                                    </p:animEffect>
                                  </p:childTnLst>
                                </p:cTn>
                              </p:par>
                              <p:par>
                                <p:cTn id="19" presetID="5" presetClass="entr" presetSubtype="10" fill="hold" nodeType="with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animEffect transition="in" filter="checkerboard(across)">
                                      <p:cBhvr>
                                        <p:cTn id="21" dur="500"/>
                                        <p:tgtEl>
                                          <p:spTgt spid="3">
                                            <p:txEl>
                                              <p:pRg st="5" end="5"/>
                                            </p:txEl>
                                          </p:spTgt>
                                        </p:tgtEl>
                                      </p:cBhvr>
                                    </p:animEffect>
                                  </p:childTnLst>
                                </p:cTn>
                              </p:par>
                              <p:par>
                                <p:cTn id="22" presetID="5" presetClass="entr" presetSubtype="10" fill="hold" nodeType="withEffect">
                                  <p:stCondLst>
                                    <p:cond delay="0"/>
                                  </p:stCondLst>
                                  <p:childTnLst>
                                    <p:set>
                                      <p:cBhvr>
                                        <p:cTn id="23" dur="1" fill="hold">
                                          <p:stCondLst>
                                            <p:cond delay="0"/>
                                          </p:stCondLst>
                                        </p:cTn>
                                        <p:tgtEl>
                                          <p:spTgt spid="3">
                                            <p:txEl>
                                              <p:pRg st="6" end="6"/>
                                            </p:txEl>
                                          </p:spTgt>
                                        </p:tgtEl>
                                        <p:attrNameLst>
                                          <p:attrName>style.visibility</p:attrName>
                                        </p:attrNameLst>
                                      </p:cBhvr>
                                      <p:to>
                                        <p:strVal val="visible"/>
                                      </p:to>
                                    </p:set>
                                    <p:animEffect transition="in" filter="checkerboard(across)">
                                      <p:cBhvr>
                                        <p:cTn id="24" dur="500"/>
                                        <p:tgtEl>
                                          <p:spTgt spid="3">
                                            <p:txEl>
                                              <p:pRg st="6" end="6"/>
                                            </p:txEl>
                                          </p:spTgt>
                                        </p:tgtEl>
                                      </p:cBhvr>
                                    </p:animEffect>
                                  </p:childTnLst>
                                </p:cTn>
                              </p:par>
                              <p:par>
                                <p:cTn id="25" presetID="5" presetClass="entr" presetSubtype="10" fill="hold" nodeType="withEffect">
                                  <p:stCondLst>
                                    <p:cond delay="0"/>
                                  </p:stCondLst>
                                  <p:childTnLst>
                                    <p:set>
                                      <p:cBhvr>
                                        <p:cTn id="26" dur="1" fill="hold">
                                          <p:stCondLst>
                                            <p:cond delay="0"/>
                                          </p:stCondLst>
                                        </p:cTn>
                                        <p:tgtEl>
                                          <p:spTgt spid="3">
                                            <p:txEl>
                                              <p:pRg st="7" end="7"/>
                                            </p:txEl>
                                          </p:spTgt>
                                        </p:tgtEl>
                                        <p:attrNameLst>
                                          <p:attrName>style.visibility</p:attrName>
                                        </p:attrNameLst>
                                      </p:cBhvr>
                                      <p:to>
                                        <p:strVal val="visible"/>
                                      </p:to>
                                    </p:set>
                                    <p:animEffect transition="in" filter="checkerboard(across)">
                                      <p:cBhvr>
                                        <p:cTn id="27"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Exit Ticket</a:t>
            </a:r>
            <a:endParaRPr lang="en-US" dirty="0"/>
          </a:p>
        </p:txBody>
      </p:sp>
      <p:sp>
        <p:nvSpPr>
          <p:cNvPr id="3" name="Content Placeholder 2"/>
          <p:cNvSpPr>
            <a:spLocks noGrp="1"/>
          </p:cNvSpPr>
          <p:nvPr>
            <p:ph idx="1"/>
          </p:nvPr>
        </p:nvSpPr>
        <p:spPr/>
        <p:txBody>
          <a:bodyPr/>
          <a:lstStyle/>
          <a:p>
            <a:r>
              <a:rPr lang="en-US" dirty="0" smtClean="0"/>
              <a:t>Time to show me what you have learned! </a:t>
            </a:r>
          </a:p>
          <a:p>
            <a:r>
              <a:rPr lang="en-US" dirty="0" smtClean="0"/>
              <a:t>Expectations:</a:t>
            </a:r>
          </a:p>
          <a:p>
            <a:pPr lvl="1"/>
            <a:r>
              <a:rPr lang="en-US" dirty="0" smtClean="0"/>
              <a:t>Voice level 0 </a:t>
            </a:r>
          </a:p>
          <a:p>
            <a:pPr lvl="1"/>
            <a:r>
              <a:rPr lang="en-US" dirty="0" smtClean="0"/>
              <a:t>Stay in your seat </a:t>
            </a:r>
          </a:p>
          <a:p>
            <a:pPr lvl="1"/>
            <a:r>
              <a:rPr lang="en-US" dirty="0" smtClean="0"/>
              <a:t>Try your best! </a:t>
            </a:r>
          </a:p>
        </p:txBody>
      </p:sp>
      <p:sp>
        <p:nvSpPr>
          <p:cNvPr id="4" name="Footer Placeholder 3"/>
          <p:cNvSpPr>
            <a:spLocks noGrp="1"/>
          </p:cNvSpPr>
          <p:nvPr>
            <p:ph type="ftr" sz="quarter" idx="11"/>
          </p:nvPr>
        </p:nvSpPr>
        <p:spPr>
          <a:xfrm>
            <a:off x="457200" y="6492875"/>
            <a:ext cx="5016348" cy="283845"/>
          </a:xfrm>
        </p:spPr>
        <p:txBody>
          <a:bodyPr/>
          <a:lstStyle/>
          <a:p>
            <a:r>
              <a:rPr lang="en-US" dirty="0" smtClean="0"/>
              <a:t>© Helen </a:t>
            </a:r>
            <a:r>
              <a:rPr lang="en-US" dirty="0" err="1" smtClean="0"/>
              <a:t>Steinhauser</a:t>
            </a:r>
            <a:r>
              <a:rPr lang="en-US" dirty="0" smtClean="0"/>
              <a:t>, jaquette@edtech4ALEKS.com, August 2015.  </a:t>
            </a:r>
            <a:endParaRPr lang="en-US" dirty="0"/>
          </a:p>
        </p:txBody>
      </p:sp>
    </p:spTree>
    <p:extLst>
      <p:ext uri="{BB962C8B-B14F-4D97-AF65-F5344CB8AC3E}">
        <p14:creationId xmlns:p14="http://schemas.microsoft.com/office/powerpoint/2010/main" val="3147803408"/>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Objective/Purpose</a:t>
            </a:r>
            <a:endParaRPr lang="en-US" dirty="0"/>
          </a:p>
        </p:txBody>
      </p:sp>
      <p:sp>
        <p:nvSpPr>
          <p:cNvPr id="3" name="Content Placeholder 2"/>
          <p:cNvSpPr>
            <a:spLocks noGrp="1"/>
          </p:cNvSpPr>
          <p:nvPr>
            <p:ph idx="1"/>
          </p:nvPr>
        </p:nvSpPr>
        <p:spPr/>
        <p:txBody>
          <a:bodyPr/>
          <a:lstStyle/>
          <a:p>
            <a:pPr marL="342900" indent="-342900">
              <a:buFont typeface="Arial"/>
              <a:buChar char="•"/>
            </a:pPr>
            <a:r>
              <a:rPr lang="en-US" sz="3200" dirty="0"/>
              <a:t>Interpret a multiplication equation as a comparison. </a:t>
            </a:r>
          </a:p>
        </p:txBody>
      </p:sp>
      <p:sp>
        <p:nvSpPr>
          <p:cNvPr id="4" name="Footer Placeholder 3"/>
          <p:cNvSpPr>
            <a:spLocks noGrp="1"/>
          </p:cNvSpPr>
          <p:nvPr>
            <p:ph type="ftr" sz="quarter" idx="11"/>
          </p:nvPr>
        </p:nvSpPr>
        <p:spPr>
          <a:xfrm>
            <a:off x="457199" y="6492875"/>
            <a:ext cx="5485077" cy="283845"/>
          </a:xfrm>
        </p:spPr>
        <p:txBody>
          <a:bodyPr/>
          <a:lstStyle/>
          <a:p>
            <a:r>
              <a:rPr lang="en-US" dirty="0" smtClean="0"/>
              <a:t>© Helen </a:t>
            </a:r>
            <a:r>
              <a:rPr lang="en-US" dirty="0" err="1" smtClean="0"/>
              <a:t>Steinhauser</a:t>
            </a:r>
            <a:r>
              <a:rPr lang="en-US" dirty="0" smtClean="0"/>
              <a:t>, jaquette@edtech4ALEKS.com, August 2015.  </a:t>
            </a:r>
            <a:endParaRPr lang="en-US" dirty="0"/>
          </a:p>
        </p:txBody>
      </p:sp>
    </p:spTree>
    <p:extLst>
      <p:ext uri="{BB962C8B-B14F-4D97-AF65-F5344CB8AC3E}">
        <p14:creationId xmlns:p14="http://schemas.microsoft.com/office/powerpoint/2010/main" val="3932692344"/>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US" sz="3600" dirty="0" smtClean="0"/>
              <a:t>Now each of you is going to get a white board to work out problems on. </a:t>
            </a:r>
          </a:p>
          <a:p>
            <a:endParaRPr lang="en-US" sz="3600" dirty="0"/>
          </a:p>
          <a:p>
            <a:r>
              <a:rPr lang="en-US" sz="3600" dirty="0" smtClean="0"/>
              <a:t>Who remembers expectations for white boards? </a:t>
            </a:r>
            <a:endParaRPr lang="en-US" sz="3600" dirty="0"/>
          </a:p>
        </p:txBody>
      </p:sp>
      <p:sp>
        <p:nvSpPr>
          <p:cNvPr id="4" name="Footer Placeholder 3"/>
          <p:cNvSpPr>
            <a:spLocks noGrp="1"/>
          </p:cNvSpPr>
          <p:nvPr>
            <p:ph type="ftr" sz="quarter" idx="11"/>
          </p:nvPr>
        </p:nvSpPr>
        <p:spPr>
          <a:xfrm>
            <a:off x="457199" y="6492875"/>
            <a:ext cx="4865145" cy="283845"/>
          </a:xfrm>
        </p:spPr>
        <p:txBody>
          <a:bodyPr/>
          <a:lstStyle/>
          <a:p>
            <a:r>
              <a:rPr lang="en-US" dirty="0" smtClean="0"/>
              <a:t>© Helen </a:t>
            </a:r>
            <a:r>
              <a:rPr lang="en-US" dirty="0" err="1" smtClean="0"/>
              <a:t>Steinhauser</a:t>
            </a:r>
            <a:r>
              <a:rPr lang="en-US" dirty="0" smtClean="0"/>
              <a:t>, jaquette@edtech4ALEKS.com, August 2015.  </a:t>
            </a:r>
            <a:endParaRPr lang="en-US" dirty="0"/>
          </a:p>
        </p:txBody>
      </p:sp>
    </p:spTree>
    <p:extLst>
      <p:ext uri="{BB962C8B-B14F-4D97-AF65-F5344CB8AC3E}">
        <p14:creationId xmlns:p14="http://schemas.microsoft.com/office/powerpoint/2010/main" val="3768891376"/>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Copy this onto your white board</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865877801"/>
              </p:ext>
            </p:extLst>
          </p:nvPr>
        </p:nvGraphicFramePr>
        <p:xfrm>
          <a:off x="457200" y="2467009"/>
          <a:ext cx="7620000" cy="2547087"/>
        </p:xfrm>
        <a:graphic>
          <a:graphicData uri="http://schemas.openxmlformats.org/drawingml/2006/table">
            <a:tbl>
              <a:tblPr firstRow="1" bandRow="1">
                <a:tableStyleId>{5C22544A-7EE6-4342-B048-85BDC9FD1C3A}</a:tableStyleId>
              </a:tblPr>
              <a:tblGrid>
                <a:gridCol w="1905000"/>
                <a:gridCol w="1905000"/>
                <a:gridCol w="1905000"/>
                <a:gridCol w="1905000"/>
              </a:tblGrid>
              <a:tr h="370840">
                <a:tc>
                  <a:txBody>
                    <a:bodyPr/>
                    <a:lstStyle/>
                    <a:p>
                      <a:endParaRPr lang="en-US" dirty="0">
                        <a:solidFill>
                          <a:schemeClr val="bg1"/>
                        </a:solidFill>
                      </a:endParaRPr>
                    </a:p>
                  </a:txBody>
                  <a:tcPr/>
                </a:tc>
                <a:tc>
                  <a:txBody>
                    <a:bodyPr/>
                    <a:lstStyle/>
                    <a:p>
                      <a:endParaRPr lang="en-US" dirty="0">
                        <a:solidFill>
                          <a:schemeClr val="bg1"/>
                        </a:solidFill>
                      </a:endParaRPr>
                    </a:p>
                  </a:txBody>
                  <a:tcPr/>
                </a:tc>
                <a:tc>
                  <a:txBody>
                    <a:bodyPr/>
                    <a:lstStyle/>
                    <a:p>
                      <a:endParaRPr lang="en-US">
                        <a:solidFill>
                          <a:schemeClr val="bg1"/>
                        </a:solidFill>
                      </a:endParaRPr>
                    </a:p>
                  </a:txBody>
                  <a:tcPr/>
                </a:tc>
                <a:tc>
                  <a:txBody>
                    <a:bodyPr/>
                    <a:lstStyle/>
                    <a:p>
                      <a:endParaRPr lang="en-US" dirty="0">
                        <a:solidFill>
                          <a:schemeClr val="bg1"/>
                        </a:solidFill>
                      </a:endParaRPr>
                    </a:p>
                  </a:txBody>
                  <a:tcPr/>
                </a:tc>
              </a:tr>
              <a:tr h="2176247">
                <a:tc>
                  <a:txBody>
                    <a:bodyPr/>
                    <a:lstStyle/>
                    <a:p>
                      <a:endParaRPr lang="en-US"/>
                    </a:p>
                  </a:txBody>
                  <a:tcPr/>
                </a:tc>
                <a:tc>
                  <a:txBody>
                    <a:bodyPr/>
                    <a:lstStyle/>
                    <a:p>
                      <a:endParaRPr lang="en-US" dirty="0"/>
                    </a:p>
                  </a:txBody>
                  <a:tcPr/>
                </a:tc>
                <a:tc>
                  <a:txBody>
                    <a:bodyPr/>
                    <a:lstStyle/>
                    <a:p>
                      <a:endParaRPr lang="en-US" dirty="0"/>
                    </a:p>
                  </a:txBody>
                  <a:tcPr/>
                </a:tc>
                <a:tc>
                  <a:txBody>
                    <a:bodyPr/>
                    <a:lstStyle/>
                    <a:p>
                      <a:endParaRPr lang="en-US" dirty="0"/>
                    </a:p>
                  </a:txBody>
                  <a:tcPr/>
                </a:tc>
              </a:tr>
            </a:tbl>
          </a:graphicData>
        </a:graphic>
      </p:graphicFrame>
      <p:sp>
        <p:nvSpPr>
          <p:cNvPr id="5" name="TextBox 4"/>
          <p:cNvSpPr txBox="1"/>
          <p:nvPr/>
        </p:nvSpPr>
        <p:spPr>
          <a:xfrm>
            <a:off x="291021" y="5536031"/>
            <a:ext cx="8447720" cy="523220"/>
          </a:xfrm>
          <a:prstGeom prst="rect">
            <a:avLst/>
          </a:prstGeom>
          <a:noFill/>
        </p:spPr>
        <p:txBody>
          <a:bodyPr wrap="none" rtlCol="0">
            <a:spAutoFit/>
          </a:bodyPr>
          <a:lstStyle/>
          <a:p>
            <a:r>
              <a:rPr lang="en-US" sz="2800" dirty="0" smtClean="0"/>
              <a:t>Who can tell me how to label this place value chart?</a:t>
            </a:r>
            <a:endParaRPr lang="en-US" sz="2800" dirty="0"/>
          </a:p>
        </p:txBody>
      </p:sp>
      <p:sp>
        <p:nvSpPr>
          <p:cNvPr id="3" name="Footer Placeholder 2"/>
          <p:cNvSpPr>
            <a:spLocks noGrp="1"/>
          </p:cNvSpPr>
          <p:nvPr>
            <p:ph type="ftr" sz="quarter" idx="11"/>
          </p:nvPr>
        </p:nvSpPr>
        <p:spPr>
          <a:xfrm>
            <a:off x="457199" y="6492875"/>
            <a:ext cx="4774423" cy="283845"/>
          </a:xfrm>
        </p:spPr>
        <p:txBody>
          <a:bodyPr/>
          <a:lstStyle/>
          <a:p>
            <a:r>
              <a:rPr lang="en-US" dirty="0" smtClean="0"/>
              <a:t>© Helen </a:t>
            </a:r>
            <a:r>
              <a:rPr lang="en-US" dirty="0" err="1" smtClean="0"/>
              <a:t>Steinhauser</a:t>
            </a:r>
            <a:r>
              <a:rPr lang="en-US" dirty="0" smtClean="0"/>
              <a:t>, jaquette@edtech4ALEKS.com, August 2015.  </a:t>
            </a:r>
            <a:endParaRPr lang="en-US" dirty="0"/>
          </a:p>
        </p:txBody>
      </p:sp>
    </p:spTree>
    <p:extLst>
      <p:ext uri="{BB962C8B-B14F-4D97-AF65-F5344CB8AC3E}">
        <p14:creationId xmlns:p14="http://schemas.microsoft.com/office/powerpoint/2010/main" val="3573818675"/>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checkerboard(across)">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 do </a:t>
            </a:r>
            <a:endParaRPr lang="en-US" dirty="0"/>
          </a:p>
        </p:txBody>
      </p:sp>
      <p:sp>
        <p:nvSpPr>
          <p:cNvPr id="3" name="Content Placeholder 2"/>
          <p:cNvSpPr>
            <a:spLocks noGrp="1"/>
          </p:cNvSpPr>
          <p:nvPr>
            <p:ph sz="half" idx="1"/>
          </p:nvPr>
        </p:nvSpPr>
        <p:spPr>
          <a:xfrm>
            <a:off x="457200" y="1574800"/>
            <a:ext cx="3471578" cy="4525963"/>
          </a:xfrm>
        </p:spPr>
        <p:txBody>
          <a:bodyPr>
            <a:normAutofit fontScale="77500" lnSpcReduction="20000"/>
          </a:bodyPr>
          <a:lstStyle/>
          <a:p>
            <a:pPr marL="457200" indent="-457200">
              <a:buFont typeface="Arial"/>
              <a:buChar char="•"/>
            </a:pPr>
            <a:r>
              <a:rPr lang="en-US" dirty="0" smtClean="0"/>
              <a:t>Show </a:t>
            </a:r>
            <a:r>
              <a:rPr lang="en-US" dirty="0"/>
              <a:t>4 ones as place value disks.  Write the number below it.</a:t>
            </a:r>
          </a:p>
          <a:p>
            <a:pPr marL="457200" indent="-457200">
              <a:buFont typeface="Arial"/>
              <a:buChar char="•"/>
            </a:pPr>
            <a:r>
              <a:rPr lang="en-US" dirty="0" smtClean="0"/>
              <a:t>Show </a:t>
            </a:r>
            <a:r>
              <a:rPr lang="en-US" dirty="0"/>
              <a:t>4 ten disks and write the number below </a:t>
            </a:r>
            <a:r>
              <a:rPr lang="en-US" dirty="0" smtClean="0"/>
              <a:t>it.</a:t>
            </a:r>
          </a:p>
          <a:p>
            <a:pPr marL="457200" indent="-457200">
              <a:buFont typeface="Arial"/>
              <a:buChar char="•"/>
            </a:pPr>
            <a:r>
              <a:rPr lang="en-US" dirty="0" smtClean="0"/>
              <a:t>Say </a:t>
            </a:r>
            <a:r>
              <a:rPr lang="en-US" dirty="0"/>
              <a:t>the number in unit form</a:t>
            </a:r>
            <a:r>
              <a:rPr lang="en-US" dirty="0" smtClean="0"/>
              <a:t>.</a:t>
            </a:r>
          </a:p>
          <a:p>
            <a:pPr marL="457200" indent="-457200">
              <a:buFont typeface="Arial"/>
              <a:buChar char="•"/>
            </a:pPr>
            <a:r>
              <a:rPr lang="en-US" dirty="0" smtClean="0"/>
              <a:t>4 </a:t>
            </a:r>
            <a:r>
              <a:rPr lang="en-US" dirty="0"/>
              <a:t>tens 4 </a:t>
            </a:r>
            <a:r>
              <a:rPr lang="en-US" dirty="0" smtClean="0"/>
              <a:t>ones.</a:t>
            </a:r>
          </a:p>
          <a:p>
            <a:pPr marL="457200" indent="-457200">
              <a:buFont typeface="Arial"/>
              <a:buChar char="•"/>
            </a:pPr>
            <a:r>
              <a:rPr lang="en-US" dirty="0" smtClean="0"/>
              <a:t>Say </a:t>
            </a:r>
            <a:r>
              <a:rPr lang="en-US" dirty="0"/>
              <a:t>the number in standard form</a:t>
            </a:r>
            <a:r>
              <a:rPr lang="en-US" dirty="0" smtClean="0"/>
              <a:t>.</a:t>
            </a:r>
          </a:p>
          <a:p>
            <a:pPr marL="457200" indent="-457200">
              <a:buFont typeface="Arial"/>
              <a:buChar char="•"/>
            </a:pPr>
            <a:r>
              <a:rPr lang="en-US" dirty="0" smtClean="0"/>
              <a:t>44</a:t>
            </a:r>
            <a:r>
              <a:rPr lang="en-US" dirty="0"/>
              <a:t>.</a:t>
            </a:r>
          </a:p>
          <a:p>
            <a:endParaRPr lang="en-US" dirty="0"/>
          </a:p>
        </p:txBody>
      </p:sp>
      <p:graphicFrame>
        <p:nvGraphicFramePr>
          <p:cNvPr id="5" name="Content Placeholder 4"/>
          <p:cNvGraphicFramePr>
            <a:graphicFrameLocks noGrp="1"/>
          </p:cNvGraphicFramePr>
          <p:nvPr>
            <p:ph sz="half" idx="2"/>
            <p:extLst>
              <p:ext uri="{D42A27DB-BD31-4B8C-83A1-F6EECF244321}">
                <p14:modId xmlns:p14="http://schemas.microsoft.com/office/powerpoint/2010/main" val="4245204078"/>
              </p:ext>
            </p:extLst>
          </p:nvPr>
        </p:nvGraphicFramePr>
        <p:xfrm>
          <a:off x="4259254" y="2791602"/>
          <a:ext cx="4241800" cy="2433604"/>
        </p:xfrm>
        <a:graphic>
          <a:graphicData uri="http://schemas.openxmlformats.org/drawingml/2006/table">
            <a:tbl>
              <a:tblPr firstRow="1" bandRow="1">
                <a:tableStyleId>{5C22544A-7EE6-4342-B048-85BDC9FD1C3A}</a:tableStyleId>
              </a:tblPr>
              <a:tblGrid>
                <a:gridCol w="1060450"/>
                <a:gridCol w="1060450"/>
                <a:gridCol w="1060450"/>
                <a:gridCol w="1060450"/>
              </a:tblGrid>
              <a:tr h="647807">
                <a:tc>
                  <a:txBody>
                    <a:bodyPr/>
                    <a:lstStyle/>
                    <a:p>
                      <a:endParaRPr lang="en-US" dirty="0"/>
                    </a:p>
                  </a:txBody>
                  <a:tcPr/>
                </a:tc>
                <a:tc>
                  <a:txBody>
                    <a:bodyPr/>
                    <a:lstStyle/>
                    <a:p>
                      <a:endParaRPr lang="en-US"/>
                    </a:p>
                  </a:txBody>
                  <a:tcPr/>
                </a:tc>
                <a:tc>
                  <a:txBody>
                    <a:bodyPr/>
                    <a:lstStyle/>
                    <a:p>
                      <a:endParaRPr lang="en-US"/>
                    </a:p>
                  </a:txBody>
                  <a:tcPr/>
                </a:tc>
                <a:tc>
                  <a:txBody>
                    <a:bodyPr/>
                    <a:lstStyle/>
                    <a:p>
                      <a:endParaRPr lang="en-US"/>
                    </a:p>
                  </a:txBody>
                  <a:tcPr/>
                </a:tc>
              </a:tr>
              <a:tr h="1785797">
                <a:tc>
                  <a:txBody>
                    <a:bodyPr/>
                    <a:lstStyle/>
                    <a:p>
                      <a:endParaRPr lang="en-US"/>
                    </a:p>
                  </a:txBody>
                  <a:tcPr/>
                </a:tc>
                <a:tc>
                  <a:txBody>
                    <a:bodyPr/>
                    <a:lstStyle/>
                    <a:p>
                      <a:endParaRPr lang="en-US"/>
                    </a:p>
                  </a:txBody>
                  <a:tcPr/>
                </a:tc>
                <a:tc>
                  <a:txBody>
                    <a:bodyPr/>
                    <a:lstStyle/>
                    <a:p>
                      <a:endParaRPr lang="en-US" dirty="0"/>
                    </a:p>
                  </a:txBody>
                  <a:tcPr/>
                </a:tc>
                <a:tc>
                  <a:txBody>
                    <a:bodyPr/>
                    <a:lstStyle/>
                    <a:p>
                      <a:endParaRPr lang="en-US" dirty="0"/>
                    </a:p>
                  </a:txBody>
                  <a:tcPr/>
                </a:tc>
              </a:tr>
            </a:tbl>
          </a:graphicData>
        </a:graphic>
      </p:graphicFrame>
      <p:sp>
        <p:nvSpPr>
          <p:cNvPr id="6" name="Oval 5"/>
          <p:cNvSpPr/>
          <p:nvPr/>
        </p:nvSpPr>
        <p:spPr>
          <a:xfrm>
            <a:off x="7553308" y="3598507"/>
            <a:ext cx="264564" cy="26459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 name="Oval 6"/>
          <p:cNvSpPr/>
          <p:nvPr/>
        </p:nvSpPr>
        <p:spPr>
          <a:xfrm>
            <a:off x="7573426" y="3949354"/>
            <a:ext cx="264564" cy="26459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 name="Oval 7"/>
          <p:cNvSpPr/>
          <p:nvPr/>
        </p:nvSpPr>
        <p:spPr>
          <a:xfrm>
            <a:off x="8010508" y="3949354"/>
            <a:ext cx="264564" cy="26459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 name="Oval 8"/>
          <p:cNvSpPr/>
          <p:nvPr/>
        </p:nvSpPr>
        <p:spPr>
          <a:xfrm>
            <a:off x="8010508" y="3598507"/>
            <a:ext cx="264564" cy="26459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 name="TextBox 9"/>
          <p:cNvSpPr txBox="1"/>
          <p:nvPr/>
        </p:nvSpPr>
        <p:spPr>
          <a:xfrm>
            <a:off x="7817872" y="4709810"/>
            <a:ext cx="313044" cy="369332"/>
          </a:xfrm>
          <a:prstGeom prst="rect">
            <a:avLst/>
          </a:prstGeom>
          <a:noFill/>
        </p:spPr>
        <p:txBody>
          <a:bodyPr wrap="none" rtlCol="0">
            <a:spAutoFit/>
          </a:bodyPr>
          <a:lstStyle/>
          <a:p>
            <a:r>
              <a:rPr lang="en-US" dirty="0" smtClean="0"/>
              <a:t>4</a:t>
            </a:r>
            <a:endParaRPr lang="en-US" dirty="0"/>
          </a:p>
        </p:txBody>
      </p:sp>
      <p:sp>
        <p:nvSpPr>
          <p:cNvPr id="11" name="Oval 10"/>
          <p:cNvSpPr/>
          <p:nvPr/>
        </p:nvSpPr>
        <p:spPr>
          <a:xfrm>
            <a:off x="6508279" y="3598507"/>
            <a:ext cx="264564" cy="264596"/>
          </a:xfrm>
          <a:prstGeom prst="ellipse">
            <a:avLst/>
          </a:prstGeom>
          <a:solidFill>
            <a:schemeClr val="tx2"/>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2" name="Oval 11"/>
          <p:cNvSpPr/>
          <p:nvPr/>
        </p:nvSpPr>
        <p:spPr>
          <a:xfrm>
            <a:off x="6925243" y="3599022"/>
            <a:ext cx="264564" cy="264596"/>
          </a:xfrm>
          <a:prstGeom prst="ellipse">
            <a:avLst/>
          </a:prstGeom>
          <a:solidFill>
            <a:schemeClr val="tx2"/>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3" name="Oval 12"/>
          <p:cNvSpPr/>
          <p:nvPr/>
        </p:nvSpPr>
        <p:spPr>
          <a:xfrm>
            <a:off x="6508279" y="3983200"/>
            <a:ext cx="264564" cy="264596"/>
          </a:xfrm>
          <a:prstGeom prst="ellipse">
            <a:avLst/>
          </a:prstGeom>
          <a:solidFill>
            <a:schemeClr val="tx2"/>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4" name="Oval 13"/>
          <p:cNvSpPr/>
          <p:nvPr/>
        </p:nvSpPr>
        <p:spPr>
          <a:xfrm>
            <a:off x="6925243" y="3983200"/>
            <a:ext cx="264564" cy="264596"/>
          </a:xfrm>
          <a:prstGeom prst="ellipse">
            <a:avLst/>
          </a:prstGeom>
          <a:solidFill>
            <a:schemeClr val="tx2"/>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5" name="TextBox 14"/>
          <p:cNvSpPr txBox="1"/>
          <p:nvPr/>
        </p:nvSpPr>
        <p:spPr>
          <a:xfrm>
            <a:off x="6680246" y="4669018"/>
            <a:ext cx="313044" cy="369332"/>
          </a:xfrm>
          <a:prstGeom prst="rect">
            <a:avLst/>
          </a:prstGeom>
          <a:noFill/>
        </p:spPr>
        <p:txBody>
          <a:bodyPr wrap="none" rtlCol="0">
            <a:spAutoFit/>
          </a:bodyPr>
          <a:lstStyle/>
          <a:p>
            <a:r>
              <a:rPr lang="en-US" dirty="0" smtClean="0"/>
              <a:t>4</a:t>
            </a:r>
            <a:endParaRPr lang="en-US" dirty="0"/>
          </a:p>
        </p:txBody>
      </p:sp>
      <p:sp>
        <p:nvSpPr>
          <p:cNvPr id="4" name="Footer Placeholder 3"/>
          <p:cNvSpPr>
            <a:spLocks noGrp="1"/>
          </p:cNvSpPr>
          <p:nvPr>
            <p:ph type="ftr" sz="quarter" idx="11"/>
          </p:nvPr>
        </p:nvSpPr>
        <p:spPr>
          <a:xfrm>
            <a:off x="457199" y="6492875"/>
            <a:ext cx="4683701" cy="283845"/>
          </a:xfrm>
        </p:spPr>
        <p:txBody>
          <a:bodyPr/>
          <a:lstStyle/>
          <a:p>
            <a:r>
              <a:rPr lang="en-US" dirty="0" smtClean="0"/>
              <a:t>© Helen </a:t>
            </a:r>
            <a:r>
              <a:rPr lang="en-US" dirty="0" err="1" smtClean="0"/>
              <a:t>Steinhauser</a:t>
            </a:r>
            <a:r>
              <a:rPr lang="en-US" dirty="0" smtClean="0"/>
              <a:t>, jaquette@edtech4ALEKS.com, August 2015.  </a:t>
            </a:r>
            <a:endParaRPr lang="en-US" dirty="0"/>
          </a:p>
        </p:txBody>
      </p:sp>
    </p:spTree>
    <p:extLst>
      <p:ext uri="{BB962C8B-B14F-4D97-AF65-F5344CB8AC3E}">
        <p14:creationId xmlns:p14="http://schemas.microsoft.com/office/powerpoint/2010/main" val="2358146217"/>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 calcmode="lin" valueType="num">
                                      <p:cBhvr additive="base">
                                        <p:cTn id="7" dur="500" fill="hold"/>
                                        <p:tgtEl>
                                          <p:spTgt spid="10"/>
                                        </p:tgtEl>
                                        <p:attrNameLst>
                                          <p:attrName>ppt_x</p:attrName>
                                        </p:attrNameLst>
                                      </p:cBhvr>
                                      <p:tavLst>
                                        <p:tav tm="0">
                                          <p:val>
                                            <p:strVal val="#ppt_x"/>
                                          </p:val>
                                        </p:tav>
                                        <p:tav tm="100000">
                                          <p:val>
                                            <p:strVal val="#ppt_x"/>
                                          </p:val>
                                        </p:tav>
                                      </p:tavLst>
                                    </p:anim>
                                    <p:anim calcmode="lin" valueType="num">
                                      <p:cBhvr additive="base">
                                        <p:cTn id="8" dur="500" fill="hold"/>
                                        <p:tgtEl>
                                          <p:spTgt spid="10"/>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6"/>
                                        </p:tgtEl>
                                        <p:attrNameLst>
                                          <p:attrName>style.visibility</p:attrName>
                                        </p:attrNameLst>
                                      </p:cBhvr>
                                      <p:to>
                                        <p:strVal val="visible"/>
                                      </p:to>
                                    </p:set>
                                    <p:anim calcmode="lin" valueType="num">
                                      <p:cBhvr additive="base">
                                        <p:cTn id="11" dur="500" fill="hold"/>
                                        <p:tgtEl>
                                          <p:spTgt spid="6"/>
                                        </p:tgtEl>
                                        <p:attrNameLst>
                                          <p:attrName>ppt_x</p:attrName>
                                        </p:attrNameLst>
                                      </p:cBhvr>
                                      <p:tavLst>
                                        <p:tav tm="0">
                                          <p:val>
                                            <p:strVal val="#ppt_x"/>
                                          </p:val>
                                        </p:tav>
                                        <p:tav tm="100000">
                                          <p:val>
                                            <p:strVal val="#ppt_x"/>
                                          </p:val>
                                        </p:tav>
                                      </p:tavLst>
                                    </p:anim>
                                    <p:anim calcmode="lin" valueType="num">
                                      <p:cBhvr additive="base">
                                        <p:cTn id="12" dur="500" fill="hold"/>
                                        <p:tgtEl>
                                          <p:spTgt spid="6"/>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7"/>
                                        </p:tgtEl>
                                        <p:attrNameLst>
                                          <p:attrName>style.visibility</p:attrName>
                                        </p:attrNameLst>
                                      </p:cBhvr>
                                      <p:to>
                                        <p:strVal val="visible"/>
                                      </p:to>
                                    </p:set>
                                    <p:anim calcmode="lin" valueType="num">
                                      <p:cBhvr additive="base">
                                        <p:cTn id="15" dur="500" fill="hold"/>
                                        <p:tgtEl>
                                          <p:spTgt spid="7"/>
                                        </p:tgtEl>
                                        <p:attrNameLst>
                                          <p:attrName>ppt_x</p:attrName>
                                        </p:attrNameLst>
                                      </p:cBhvr>
                                      <p:tavLst>
                                        <p:tav tm="0">
                                          <p:val>
                                            <p:strVal val="#ppt_x"/>
                                          </p:val>
                                        </p:tav>
                                        <p:tav tm="100000">
                                          <p:val>
                                            <p:strVal val="#ppt_x"/>
                                          </p:val>
                                        </p:tav>
                                      </p:tavLst>
                                    </p:anim>
                                    <p:anim calcmode="lin" valueType="num">
                                      <p:cBhvr additive="base">
                                        <p:cTn id="16" dur="500" fill="hold"/>
                                        <p:tgtEl>
                                          <p:spTgt spid="7"/>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8"/>
                                        </p:tgtEl>
                                        <p:attrNameLst>
                                          <p:attrName>style.visibility</p:attrName>
                                        </p:attrNameLst>
                                      </p:cBhvr>
                                      <p:to>
                                        <p:strVal val="visible"/>
                                      </p:to>
                                    </p:set>
                                    <p:anim calcmode="lin" valueType="num">
                                      <p:cBhvr additive="base">
                                        <p:cTn id="19" dur="500" fill="hold"/>
                                        <p:tgtEl>
                                          <p:spTgt spid="8"/>
                                        </p:tgtEl>
                                        <p:attrNameLst>
                                          <p:attrName>ppt_x</p:attrName>
                                        </p:attrNameLst>
                                      </p:cBhvr>
                                      <p:tavLst>
                                        <p:tav tm="0">
                                          <p:val>
                                            <p:strVal val="#ppt_x"/>
                                          </p:val>
                                        </p:tav>
                                        <p:tav tm="100000">
                                          <p:val>
                                            <p:strVal val="#ppt_x"/>
                                          </p:val>
                                        </p:tav>
                                      </p:tavLst>
                                    </p:anim>
                                    <p:anim calcmode="lin" valueType="num">
                                      <p:cBhvr additive="base">
                                        <p:cTn id="20" dur="500" fill="hold"/>
                                        <p:tgtEl>
                                          <p:spTgt spid="8"/>
                                        </p:tgtEl>
                                        <p:attrNameLst>
                                          <p:attrName>ppt_y</p:attrName>
                                        </p:attrNameLst>
                                      </p:cBhvr>
                                      <p:tavLst>
                                        <p:tav tm="0">
                                          <p:val>
                                            <p:strVal val="1+#ppt_h/2"/>
                                          </p:val>
                                        </p:tav>
                                        <p:tav tm="100000">
                                          <p:val>
                                            <p:strVal val="#ppt_y"/>
                                          </p:val>
                                        </p:tav>
                                      </p:tavLst>
                                    </p:anim>
                                  </p:childTnLst>
                                </p:cTn>
                              </p:par>
                              <p:par>
                                <p:cTn id="21" presetID="2" presetClass="entr" presetSubtype="4" fill="hold" grpId="0" nodeType="withEffect">
                                  <p:stCondLst>
                                    <p:cond delay="0"/>
                                  </p:stCondLst>
                                  <p:childTnLst>
                                    <p:set>
                                      <p:cBhvr>
                                        <p:cTn id="22" dur="1" fill="hold">
                                          <p:stCondLst>
                                            <p:cond delay="0"/>
                                          </p:stCondLst>
                                        </p:cTn>
                                        <p:tgtEl>
                                          <p:spTgt spid="9"/>
                                        </p:tgtEl>
                                        <p:attrNameLst>
                                          <p:attrName>style.visibility</p:attrName>
                                        </p:attrNameLst>
                                      </p:cBhvr>
                                      <p:to>
                                        <p:strVal val="visible"/>
                                      </p:to>
                                    </p:set>
                                    <p:anim calcmode="lin" valueType="num">
                                      <p:cBhvr additive="base">
                                        <p:cTn id="23" dur="500" fill="hold"/>
                                        <p:tgtEl>
                                          <p:spTgt spid="9"/>
                                        </p:tgtEl>
                                        <p:attrNameLst>
                                          <p:attrName>ppt_x</p:attrName>
                                        </p:attrNameLst>
                                      </p:cBhvr>
                                      <p:tavLst>
                                        <p:tav tm="0">
                                          <p:val>
                                            <p:strVal val="#ppt_x"/>
                                          </p:val>
                                        </p:tav>
                                        <p:tav tm="100000">
                                          <p:val>
                                            <p:strVal val="#ppt_x"/>
                                          </p:val>
                                        </p:tav>
                                      </p:tavLst>
                                    </p:anim>
                                    <p:anim calcmode="lin" valueType="num">
                                      <p:cBhvr additive="base">
                                        <p:cTn id="24"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nodeType="clickEffect">
                                  <p:stCondLst>
                                    <p:cond delay="0"/>
                                  </p:stCondLst>
                                  <p:childTnLst>
                                    <p:set>
                                      <p:cBhvr>
                                        <p:cTn id="28" dur="1" fill="hold">
                                          <p:stCondLst>
                                            <p:cond delay="0"/>
                                          </p:stCondLst>
                                        </p:cTn>
                                        <p:tgtEl>
                                          <p:spTgt spid="3">
                                            <p:txEl>
                                              <p:pRg st="1" end="1"/>
                                            </p:txEl>
                                          </p:spTgt>
                                        </p:tgtEl>
                                        <p:attrNameLst>
                                          <p:attrName>style.visibility</p:attrName>
                                        </p:attrNameLst>
                                      </p:cBhvr>
                                      <p:to>
                                        <p:strVal val="visible"/>
                                      </p:to>
                                    </p:set>
                                    <p:anim calcmode="lin" valueType="num">
                                      <p:cBhvr additive="base">
                                        <p:cTn id="2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grpId="0" nodeType="clickEffect">
                                  <p:stCondLst>
                                    <p:cond delay="0"/>
                                  </p:stCondLst>
                                  <p:childTnLst>
                                    <p:set>
                                      <p:cBhvr>
                                        <p:cTn id="34" dur="1" fill="hold">
                                          <p:stCondLst>
                                            <p:cond delay="0"/>
                                          </p:stCondLst>
                                        </p:cTn>
                                        <p:tgtEl>
                                          <p:spTgt spid="15"/>
                                        </p:tgtEl>
                                        <p:attrNameLst>
                                          <p:attrName>style.visibility</p:attrName>
                                        </p:attrNameLst>
                                      </p:cBhvr>
                                      <p:to>
                                        <p:strVal val="visible"/>
                                      </p:to>
                                    </p:set>
                                    <p:anim calcmode="lin" valueType="num">
                                      <p:cBhvr additive="base">
                                        <p:cTn id="35" dur="500" fill="hold"/>
                                        <p:tgtEl>
                                          <p:spTgt spid="15"/>
                                        </p:tgtEl>
                                        <p:attrNameLst>
                                          <p:attrName>ppt_x</p:attrName>
                                        </p:attrNameLst>
                                      </p:cBhvr>
                                      <p:tavLst>
                                        <p:tav tm="0">
                                          <p:val>
                                            <p:strVal val="#ppt_x"/>
                                          </p:val>
                                        </p:tav>
                                        <p:tav tm="100000">
                                          <p:val>
                                            <p:strVal val="#ppt_x"/>
                                          </p:val>
                                        </p:tav>
                                      </p:tavLst>
                                    </p:anim>
                                    <p:anim calcmode="lin" valueType="num">
                                      <p:cBhvr additive="base">
                                        <p:cTn id="36" dur="500" fill="hold"/>
                                        <p:tgtEl>
                                          <p:spTgt spid="15"/>
                                        </p:tgtEl>
                                        <p:attrNameLst>
                                          <p:attrName>ppt_y</p:attrName>
                                        </p:attrNameLst>
                                      </p:cBhvr>
                                      <p:tavLst>
                                        <p:tav tm="0">
                                          <p:val>
                                            <p:strVal val="1+#ppt_h/2"/>
                                          </p:val>
                                        </p:tav>
                                        <p:tav tm="100000">
                                          <p:val>
                                            <p:strVal val="#ppt_y"/>
                                          </p:val>
                                        </p:tav>
                                      </p:tavLst>
                                    </p:anim>
                                  </p:childTnLst>
                                </p:cTn>
                              </p:par>
                              <p:par>
                                <p:cTn id="37" presetID="2" presetClass="entr" presetSubtype="4" fill="hold" grpId="0" nodeType="withEffect">
                                  <p:stCondLst>
                                    <p:cond delay="0"/>
                                  </p:stCondLst>
                                  <p:childTnLst>
                                    <p:set>
                                      <p:cBhvr>
                                        <p:cTn id="38" dur="1" fill="hold">
                                          <p:stCondLst>
                                            <p:cond delay="0"/>
                                          </p:stCondLst>
                                        </p:cTn>
                                        <p:tgtEl>
                                          <p:spTgt spid="14"/>
                                        </p:tgtEl>
                                        <p:attrNameLst>
                                          <p:attrName>style.visibility</p:attrName>
                                        </p:attrNameLst>
                                      </p:cBhvr>
                                      <p:to>
                                        <p:strVal val="visible"/>
                                      </p:to>
                                    </p:set>
                                    <p:anim calcmode="lin" valueType="num">
                                      <p:cBhvr additive="base">
                                        <p:cTn id="39" dur="500" fill="hold"/>
                                        <p:tgtEl>
                                          <p:spTgt spid="14"/>
                                        </p:tgtEl>
                                        <p:attrNameLst>
                                          <p:attrName>ppt_x</p:attrName>
                                        </p:attrNameLst>
                                      </p:cBhvr>
                                      <p:tavLst>
                                        <p:tav tm="0">
                                          <p:val>
                                            <p:strVal val="#ppt_x"/>
                                          </p:val>
                                        </p:tav>
                                        <p:tav tm="100000">
                                          <p:val>
                                            <p:strVal val="#ppt_x"/>
                                          </p:val>
                                        </p:tav>
                                      </p:tavLst>
                                    </p:anim>
                                    <p:anim calcmode="lin" valueType="num">
                                      <p:cBhvr additive="base">
                                        <p:cTn id="40" dur="500" fill="hold"/>
                                        <p:tgtEl>
                                          <p:spTgt spid="14"/>
                                        </p:tgtEl>
                                        <p:attrNameLst>
                                          <p:attrName>ppt_y</p:attrName>
                                        </p:attrNameLst>
                                      </p:cBhvr>
                                      <p:tavLst>
                                        <p:tav tm="0">
                                          <p:val>
                                            <p:strVal val="1+#ppt_h/2"/>
                                          </p:val>
                                        </p:tav>
                                        <p:tav tm="100000">
                                          <p:val>
                                            <p:strVal val="#ppt_y"/>
                                          </p:val>
                                        </p:tav>
                                      </p:tavLst>
                                    </p:anim>
                                  </p:childTnLst>
                                </p:cTn>
                              </p:par>
                              <p:par>
                                <p:cTn id="41" presetID="2" presetClass="entr" presetSubtype="4" fill="hold" grpId="0" nodeType="withEffect">
                                  <p:stCondLst>
                                    <p:cond delay="0"/>
                                  </p:stCondLst>
                                  <p:childTnLst>
                                    <p:set>
                                      <p:cBhvr>
                                        <p:cTn id="42" dur="1" fill="hold">
                                          <p:stCondLst>
                                            <p:cond delay="0"/>
                                          </p:stCondLst>
                                        </p:cTn>
                                        <p:tgtEl>
                                          <p:spTgt spid="12"/>
                                        </p:tgtEl>
                                        <p:attrNameLst>
                                          <p:attrName>style.visibility</p:attrName>
                                        </p:attrNameLst>
                                      </p:cBhvr>
                                      <p:to>
                                        <p:strVal val="visible"/>
                                      </p:to>
                                    </p:set>
                                    <p:anim calcmode="lin" valueType="num">
                                      <p:cBhvr additive="base">
                                        <p:cTn id="43" dur="500" fill="hold"/>
                                        <p:tgtEl>
                                          <p:spTgt spid="12"/>
                                        </p:tgtEl>
                                        <p:attrNameLst>
                                          <p:attrName>ppt_x</p:attrName>
                                        </p:attrNameLst>
                                      </p:cBhvr>
                                      <p:tavLst>
                                        <p:tav tm="0">
                                          <p:val>
                                            <p:strVal val="#ppt_x"/>
                                          </p:val>
                                        </p:tav>
                                        <p:tav tm="100000">
                                          <p:val>
                                            <p:strVal val="#ppt_x"/>
                                          </p:val>
                                        </p:tav>
                                      </p:tavLst>
                                    </p:anim>
                                    <p:anim calcmode="lin" valueType="num">
                                      <p:cBhvr additive="base">
                                        <p:cTn id="44" dur="500" fill="hold"/>
                                        <p:tgtEl>
                                          <p:spTgt spid="12"/>
                                        </p:tgtEl>
                                        <p:attrNameLst>
                                          <p:attrName>ppt_y</p:attrName>
                                        </p:attrNameLst>
                                      </p:cBhvr>
                                      <p:tavLst>
                                        <p:tav tm="0">
                                          <p:val>
                                            <p:strVal val="1+#ppt_h/2"/>
                                          </p:val>
                                        </p:tav>
                                        <p:tav tm="100000">
                                          <p:val>
                                            <p:strVal val="#ppt_y"/>
                                          </p:val>
                                        </p:tav>
                                      </p:tavLst>
                                    </p:anim>
                                  </p:childTnLst>
                                </p:cTn>
                              </p:par>
                              <p:par>
                                <p:cTn id="45" presetID="2" presetClass="entr" presetSubtype="4" fill="hold" grpId="0" nodeType="withEffect">
                                  <p:stCondLst>
                                    <p:cond delay="0"/>
                                  </p:stCondLst>
                                  <p:childTnLst>
                                    <p:set>
                                      <p:cBhvr>
                                        <p:cTn id="46" dur="1" fill="hold">
                                          <p:stCondLst>
                                            <p:cond delay="0"/>
                                          </p:stCondLst>
                                        </p:cTn>
                                        <p:tgtEl>
                                          <p:spTgt spid="11"/>
                                        </p:tgtEl>
                                        <p:attrNameLst>
                                          <p:attrName>style.visibility</p:attrName>
                                        </p:attrNameLst>
                                      </p:cBhvr>
                                      <p:to>
                                        <p:strVal val="visible"/>
                                      </p:to>
                                    </p:set>
                                    <p:anim calcmode="lin" valueType="num">
                                      <p:cBhvr additive="base">
                                        <p:cTn id="47" dur="500" fill="hold"/>
                                        <p:tgtEl>
                                          <p:spTgt spid="11"/>
                                        </p:tgtEl>
                                        <p:attrNameLst>
                                          <p:attrName>ppt_x</p:attrName>
                                        </p:attrNameLst>
                                      </p:cBhvr>
                                      <p:tavLst>
                                        <p:tav tm="0">
                                          <p:val>
                                            <p:strVal val="#ppt_x"/>
                                          </p:val>
                                        </p:tav>
                                        <p:tav tm="100000">
                                          <p:val>
                                            <p:strVal val="#ppt_x"/>
                                          </p:val>
                                        </p:tav>
                                      </p:tavLst>
                                    </p:anim>
                                    <p:anim calcmode="lin" valueType="num">
                                      <p:cBhvr additive="base">
                                        <p:cTn id="48" dur="500" fill="hold"/>
                                        <p:tgtEl>
                                          <p:spTgt spid="11"/>
                                        </p:tgtEl>
                                        <p:attrNameLst>
                                          <p:attrName>ppt_y</p:attrName>
                                        </p:attrNameLst>
                                      </p:cBhvr>
                                      <p:tavLst>
                                        <p:tav tm="0">
                                          <p:val>
                                            <p:strVal val="1+#ppt_h/2"/>
                                          </p:val>
                                        </p:tav>
                                        <p:tav tm="100000">
                                          <p:val>
                                            <p:strVal val="#ppt_y"/>
                                          </p:val>
                                        </p:tav>
                                      </p:tavLst>
                                    </p:anim>
                                  </p:childTnLst>
                                </p:cTn>
                              </p:par>
                              <p:par>
                                <p:cTn id="49" presetID="2" presetClass="entr" presetSubtype="4" fill="hold" grpId="0" nodeType="withEffect">
                                  <p:stCondLst>
                                    <p:cond delay="0"/>
                                  </p:stCondLst>
                                  <p:childTnLst>
                                    <p:set>
                                      <p:cBhvr>
                                        <p:cTn id="50" dur="1" fill="hold">
                                          <p:stCondLst>
                                            <p:cond delay="0"/>
                                          </p:stCondLst>
                                        </p:cTn>
                                        <p:tgtEl>
                                          <p:spTgt spid="13"/>
                                        </p:tgtEl>
                                        <p:attrNameLst>
                                          <p:attrName>style.visibility</p:attrName>
                                        </p:attrNameLst>
                                      </p:cBhvr>
                                      <p:to>
                                        <p:strVal val="visible"/>
                                      </p:to>
                                    </p:set>
                                    <p:anim calcmode="lin" valueType="num">
                                      <p:cBhvr additive="base">
                                        <p:cTn id="51" dur="500" fill="hold"/>
                                        <p:tgtEl>
                                          <p:spTgt spid="13"/>
                                        </p:tgtEl>
                                        <p:attrNameLst>
                                          <p:attrName>ppt_x</p:attrName>
                                        </p:attrNameLst>
                                      </p:cBhvr>
                                      <p:tavLst>
                                        <p:tav tm="0">
                                          <p:val>
                                            <p:strVal val="#ppt_x"/>
                                          </p:val>
                                        </p:tav>
                                        <p:tav tm="100000">
                                          <p:val>
                                            <p:strVal val="#ppt_x"/>
                                          </p:val>
                                        </p:tav>
                                      </p:tavLst>
                                    </p:anim>
                                    <p:anim calcmode="lin" valueType="num">
                                      <p:cBhvr additive="base">
                                        <p:cTn id="52"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53" fill="hold">
                      <p:stCondLst>
                        <p:cond delay="indefinite"/>
                      </p:stCondLst>
                      <p:childTnLst>
                        <p:par>
                          <p:cTn id="54" fill="hold">
                            <p:stCondLst>
                              <p:cond delay="0"/>
                            </p:stCondLst>
                            <p:childTnLst>
                              <p:par>
                                <p:cTn id="55" presetID="2" presetClass="entr" presetSubtype="4" fill="hold" nodeType="clickEffect">
                                  <p:stCondLst>
                                    <p:cond delay="0"/>
                                  </p:stCondLst>
                                  <p:childTnLst>
                                    <p:set>
                                      <p:cBhvr>
                                        <p:cTn id="56" dur="1" fill="hold">
                                          <p:stCondLst>
                                            <p:cond delay="0"/>
                                          </p:stCondLst>
                                        </p:cTn>
                                        <p:tgtEl>
                                          <p:spTgt spid="3">
                                            <p:txEl>
                                              <p:pRg st="2" end="2"/>
                                            </p:txEl>
                                          </p:spTgt>
                                        </p:tgtEl>
                                        <p:attrNameLst>
                                          <p:attrName>style.visibility</p:attrName>
                                        </p:attrNameLst>
                                      </p:cBhvr>
                                      <p:to>
                                        <p:strVal val="visible"/>
                                      </p:to>
                                    </p:set>
                                    <p:anim calcmode="lin" valueType="num">
                                      <p:cBhvr additive="base">
                                        <p:cTn id="5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58"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59" fill="hold">
                      <p:stCondLst>
                        <p:cond delay="indefinite"/>
                      </p:stCondLst>
                      <p:childTnLst>
                        <p:par>
                          <p:cTn id="60" fill="hold">
                            <p:stCondLst>
                              <p:cond delay="0"/>
                            </p:stCondLst>
                            <p:childTnLst>
                              <p:par>
                                <p:cTn id="61" presetID="2" presetClass="entr" presetSubtype="4" fill="hold" nodeType="clickEffect">
                                  <p:stCondLst>
                                    <p:cond delay="0"/>
                                  </p:stCondLst>
                                  <p:childTnLst>
                                    <p:set>
                                      <p:cBhvr>
                                        <p:cTn id="62" dur="1" fill="hold">
                                          <p:stCondLst>
                                            <p:cond delay="0"/>
                                          </p:stCondLst>
                                        </p:cTn>
                                        <p:tgtEl>
                                          <p:spTgt spid="3">
                                            <p:txEl>
                                              <p:pRg st="3" end="3"/>
                                            </p:txEl>
                                          </p:spTgt>
                                        </p:tgtEl>
                                        <p:attrNameLst>
                                          <p:attrName>style.visibility</p:attrName>
                                        </p:attrNameLst>
                                      </p:cBhvr>
                                      <p:to>
                                        <p:strVal val="visible"/>
                                      </p:to>
                                    </p:set>
                                    <p:anim calcmode="lin" valueType="num">
                                      <p:cBhvr additive="base">
                                        <p:cTn id="63"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64"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65" fill="hold">
                      <p:stCondLst>
                        <p:cond delay="indefinite"/>
                      </p:stCondLst>
                      <p:childTnLst>
                        <p:par>
                          <p:cTn id="66" fill="hold">
                            <p:stCondLst>
                              <p:cond delay="0"/>
                            </p:stCondLst>
                            <p:childTnLst>
                              <p:par>
                                <p:cTn id="67" presetID="2" presetClass="entr" presetSubtype="4" fill="hold" nodeType="clickEffect">
                                  <p:stCondLst>
                                    <p:cond delay="0"/>
                                  </p:stCondLst>
                                  <p:childTnLst>
                                    <p:set>
                                      <p:cBhvr>
                                        <p:cTn id="68" dur="1" fill="hold">
                                          <p:stCondLst>
                                            <p:cond delay="0"/>
                                          </p:stCondLst>
                                        </p:cTn>
                                        <p:tgtEl>
                                          <p:spTgt spid="3">
                                            <p:txEl>
                                              <p:pRg st="4" end="4"/>
                                            </p:txEl>
                                          </p:spTgt>
                                        </p:tgtEl>
                                        <p:attrNameLst>
                                          <p:attrName>style.visibility</p:attrName>
                                        </p:attrNameLst>
                                      </p:cBhvr>
                                      <p:to>
                                        <p:strVal val="visible"/>
                                      </p:to>
                                    </p:set>
                                    <p:anim calcmode="lin" valueType="num">
                                      <p:cBhvr additive="base">
                                        <p:cTn id="69"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70"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71" fill="hold">
                      <p:stCondLst>
                        <p:cond delay="indefinite"/>
                      </p:stCondLst>
                      <p:childTnLst>
                        <p:par>
                          <p:cTn id="72" fill="hold">
                            <p:stCondLst>
                              <p:cond delay="0"/>
                            </p:stCondLst>
                            <p:childTnLst>
                              <p:par>
                                <p:cTn id="73" presetID="2" presetClass="entr" presetSubtype="4" fill="hold" nodeType="clickEffect">
                                  <p:stCondLst>
                                    <p:cond delay="0"/>
                                  </p:stCondLst>
                                  <p:childTnLst>
                                    <p:set>
                                      <p:cBhvr>
                                        <p:cTn id="74" dur="1" fill="hold">
                                          <p:stCondLst>
                                            <p:cond delay="0"/>
                                          </p:stCondLst>
                                        </p:cTn>
                                        <p:tgtEl>
                                          <p:spTgt spid="3">
                                            <p:txEl>
                                              <p:pRg st="5" end="5"/>
                                            </p:txEl>
                                          </p:spTgt>
                                        </p:tgtEl>
                                        <p:attrNameLst>
                                          <p:attrName>style.visibility</p:attrName>
                                        </p:attrNameLst>
                                      </p:cBhvr>
                                      <p:to>
                                        <p:strVal val="visible"/>
                                      </p:to>
                                    </p:set>
                                    <p:anim calcmode="lin" valueType="num">
                                      <p:cBhvr additive="base">
                                        <p:cTn id="75"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76"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P spid="8" grpId="0" animBg="1"/>
      <p:bldP spid="9" grpId="0" animBg="1"/>
      <p:bldP spid="10" grpId="0"/>
      <p:bldP spid="11" grpId="0" animBg="1"/>
      <p:bldP spid="12" grpId="0" animBg="1"/>
      <p:bldP spid="13" grpId="0" animBg="1"/>
      <p:bldP spid="14" grpId="0" animBg="1"/>
      <p:bldP spid="15"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We do </a:t>
            </a:r>
            <a:endParaRPr lang="en-US" dirty="0"/>
          </a:p>
        </p:txBody>
      </p:sp>
      <p:sp>
        <p:nvSpPr>
          <p:cNvPr id="3" name="Content Placeholder 2"/>
          <p:cNvSpPr>
            <a:spLocks noGrp="1"/>
          </p:cNvSpPr>
          <p:nvPr>
            <p:ph sz="half" idx="1"/>
          </p:nvPr>
        </p:nvSpPr>
        <p:spPr>
          <a:xfrm>
            <a:off x="457200" y="1574800"/>
            <a:ext cx="3471578" cy="4525963"/>
          </a:xfrm>
        </p:spPr>
        <p:txBody>
          <a:bodyPr>
            <a:normAutofit fontScale="77500" lnSpcReduction="20000"/>
          </a:bodyPr>
          <a:lstStyle/>
          <a:p>
            <a:pPr marL="457200" indent="-457200">
              <a:buFont typeface="Arial"/>
              <a:buChar char="•"/>
            </a:pPr>
            <a:r>
              <a:rPr lang="en-US" dirty="0" smtClean="0"/>
              <a:t>Show 3 </a:t>
            </a:r>
            <a:r>
              <a:rPr lang="en-US" dirty="0"/>
              <a:t>ones as place value disks.  Write the number below it.</a:t>
            </a:r>
          </a:p>
          <a:p>
            <a:pPr marL="457200" indent="-457200">
              <a:buFont typeface="Arial"/>
              <a:buChar char="•"/>
            </a:pPr>
            <a:r>
              <a:rPr lang="en-US" dirty="0"/>
              <a:t>Show </a:t>
            </a:r>
            <a:r>
              <a:rPr lang="en-US" dirty="0" smtClean="0"/>
              <a:t>2 </a:t>
            </a:r>
            <a:r>
              <a:rPr lang="en-US" dirty="0"/>
              <a:t>ten disks and write the number below </a:t>
            </a:r>
            <a:r>
              <a:rPr lang="en-US" dirty="0" smtClean="0"/>
              <a:t>it.</a:t>
            </a:r>
          </a:p>
          <a:p>
            <a:pPr marL="457200" indent="-457200">
              <a:buFont typeface="Arial"/>
              <a:buChar char="•"/>
            </a:pPr>
            <a:r>
              <a:rPr lang="en-US" dirty="0" smtClean="0"/>
              <a:t>Say </a:t>
            </a:r>
            <a:r>
              <a:rPr lang="en-US" dirty="0"/>
              <a:t>the number in unit form</a:t>
            </a:r>
            <a:r>
              <a:rPr lang="en-US" dirty="0" smtClean="0"/>
              <a:t>.</a:t>
            </a:r>
          </a:p>
          <a:p>
            <a:pPr marL="457200" indent="-457200">
              <a:buFont typeface="Arial"/>
              <a:buChar char="•"/>
            </a:pPr>
            <a:r>
              <a:rPr lang="en-US" dirty="0" smtClean="0"/>
              <a:t>2 </a:t>
            </a:r>
            <a:r>
              <a:rPr lang="en-US" dirty="0"/>
              <a:t>tens 3 </a:t>
            </a:r>
            <a:r>
              <a:rPr lang="en-US" dirty="0" smtClean="0"/>
              <a:t>ones</a:t>
            </a:r>
          </a:p>
          <a:p>
            <a:pPr marL="457200" indent="-457200">
              <a:buFont typeface="Arial"/>
              <a:buChar char="•"/>
            </a:pPr>
            <a:r>
              <a:rPr lang="en-US" dirty="0" smtClean="0"/>
              <a:t>Say </a:t>
            </a:r>
            <a:r>
              <a:rPr lang="en-US" dirty="0"/>
              <a:t>the number in standard form</a:t>
            </a:r>
            <a:r>
              <a:rPr lang="en-US" dirty="0" smtClean="0"/>
              <a:t>.</a:t>
            </a:r>
          </a:p>
          <a:p>
            <a:pPr marL="457200" indent="-457200">
              <a:buFont typeface="Arial"/>
              <a:buChar char="•"/>
            </a:pPr>
            <a:r>
              <a:rPr lang="en-US" dirty="0" smtClean="0"/>
              <a:t>23</a:t>
            </a:r>
            <a:endParaRPr lang="en-US" dirty="0"/>
          </a:p>
        </p:txBody>
      </p:sp>
      <p:graphicFrame>
        <p:nvGraphicFramePr>
          <p:cNvPr id="5" name="Content Placeholder 4"/>
          <p:cNvGraphicFramePr>
            <a:graphicFrameLocks noGrp="1"/>
          </p:cNvGraphicFramePr>
          <p:nvPr>
            <p:ph sz="half" idx="2"/>
            <p:extLst>
              <p:ext uri="{D42A27DB-BD31-4B8C-83A1-F6EECF244321}">
                <p14:modId xmlns:p14="http://schemas.microsoft.com/office/powerpoint/2010/main" val="1089938330"/>
              </p:ext>
            </p:extLst>
          </p:nvPr>
        </p:nvGraphicFramePr>
        <p:xfrm>
          <a:off x="4285705" y="2765142"/>
          <a:ext cx="4321176" cy="2380685"/>
        </p:xfrm>
        <a:graphic>
          <a:graphicData uri="http://schemas.openxmlformats.org/drawingml/2006/table">
            <a:tbl>
              <a:tblPr firstRow="1" bandRow="1">
                <a:tableStyleId>{5C22544A-7EE6-4342-B048-85BDC9FD1C3A}</a:tableStyleId>
              </a:tblPr>
              <a:tblGrid>
                <a:gridCol w="1080294"/>
                <a:gridCol w="1080294"/>
                <a:gridCol w="1080294"/>
                <a:gridCol w="1080294"/>
              </a:tblGrid>
              <a:tr h="647807">
                <a:tc>
                  <a:txBody>
                    <a:bodyPr/>
                    <a:lstStyle/>
                    <a:p>
                      <a:endParaRPr lang="en-US" dirty="0"/>
                    </a:p>
                  </a:txBody>
                  <a:tcPr/>
                </a:tc>
                <a:tc>
                  <a:txBody>
                    <a:bodyPr/>
                    <a:lstStyle/>
                    <a:p>
                      <a:endParaRPr lang="en-US"/>
                    </a:p>
                  </a:txBody>
                  <a:tcPr/>
                </a:tc>
                <a:tc>
                  <a:txBody>
                    <a:bodyPr/>
                    <a:lstStyle/>
                    <a:p>
                      <a:endParaRPr lang="en-US"/>
                    </a:p>
                  </a:txBody>
                  <a:tcPr/>
                </a:tc>
                <a:tc>
                  <a:txBody>
                    <a:bodyPr/>
                    <a:lstStyle/>
                    <a:p>
                      <a:endParaRPr lang="en-US"/>
                    </a:p>
                  </a:txBody>
                  <a:tcPr/>
                </a:tc>
              </a:tr>
              <a:tr h="1732878">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dirty="0"/>
                    </a:p>
                  </a:txBody>
                  <a:tcPr/>
                </a:tc>
              </a:tr>
            </a:tbl>
          </a:graphicData>
        </a:graphic>
      </p:graphicFrame>
      <p:sp>
        <p:nvSpPr>
          <p:cNvPr id="4" name="Footer Placeholder 3"/>
          <p:cNvSpPr>
            <a:spLocks noGrp="1"/>
          </p:cNvSpPr>
          <p:nvPr>
            <p:ph type="ftr" sz="quarter" idx="11"/>
          </p:nvPr>
        </p:nvSpPr>
        <p:spPr>
          <a:xfrm>
            <a:off x="457199" y="6492875"/>
            <a:ext cx="4502259" cy="283845"/>
          </a:xfrm>
        </p:spPr>
        <p:txBody>
          <a:bodyPr/>
          <a:lstStyle/>
          <a:p>
            <a:r>
              <a:rPr lang="en-US" dirty="0" smtClean="0"/>
              <a:t>© Helen </a:t>
            </a:r>
            <a:r>
              <a:rPr lang="en-US" dirty="0" err="1" smtClean="0"/>
              <a:t>Steinhauser</a:t>
            </a:r>
            <a:r>
              <a:rPr lang="en-US" dirty="0" smtClean="0"/>
              <a:t>, jaquette@edtech4ALEKS.com, August 2015.  </a:t>
            </a:r>
            <a:endParaRPr lang="en-US" dirty="0"/>
          </a:p>
        </p:txBody>
      </p:sp>
    </p:spTree>
    <p:extLst>
      <p:ext uri="{BB962C8B-B14F-4D97-AF65-F5344CB8AC3E}">
        <p14:creationId xmlns:p14="http://schemas.microsoft.com/office/powerpoint/2010/main" val="2374948288"/>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 calcmode="lin" valueType="num">
                                      <p:cBhvr additive="base">
                                        <p:cTn id="2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5" end="5"/>
                                            </p:txEl>
                                          </p:spTgt>
                                        </p:tgtEl>
                                        <p:attrNameLst>
                                          <p:attrName>style.visibility</p:attrName>
                                        </p:attrNameLst>
                                      </p:cBhvr>
                                      <p:to>
                                        <p:strVal val="visible"/>
                                      </p:to>
                                    </p:set>
                                    <p:anim calcmode="lin" valueType="num">
                                      <p:cBhvr additive="base">
                                        <p:cTn id="31"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We do </a:t>
            </a:r>
            <a:endParaRPr lang="en-US" dirty="0"/>
          </a:p>
        </p:txBody>
      </p:sp>
      <p:sp>
        <p:nvSpPr>
          <p:cNvPr id="3" name="Content Placeholder 2"/>
          <p:cNvSpPr>
            <a:spLocks noGrp="1"/>
          </p:cNvSpPr>
          <p:nvPr>
            <p:ph sz="half" idx="1"/>
          </p:nvPr>
        </p:nvSpPr>
        <p:spPr>
          <a:xfrm>
            <a:off x="457200" y="1574800"/>
            <a:ext cx="3471578" cy="4525963"/>
          </a:xfrm>
        </p:spPr>
        <p:txBody>
          <a:bodyPr>
            <a:normAutofit fontScale="77500" lnSpcReduction="20000"/>
          </a:bodyPr>
          <a:lstStyle/>
          <a:p>
            <a:pPr marL="457200" indent="-457200">
              <a:buFont typeface="Arial"/>
              <a:buChar char="•"/>
            </a:pPr>
            <a:r>
              <a:rPr lang="en-US" dirty="0" smtClean="0"/>
              <a:t>Show 3 </a:t>
            </a:r>
            <a:r>
              <a:rPr lang="en-US" dirty="0"/>
              <a:t>ones as place value disks.  Write the number below it.</a:t>
            </a:r>
          </a:p>
          <a:p>
            <a:pPr marL="457200" indent="-457200">
              <a:buFont typeface="Arial"/>
              <a:buChar char="•"/>
            </a:pPr>
            <a:r>
              <a:rPr lang="en-US" dirty="0"/>
              <a:t>Show </a:t>
            </a:r>
            <a:r>
              <a:rPr lang="en-US" dirty="0" smtClean="0"/>
              <a:t>2 hundred </a:t>
            </a:r>
            <a:r>
              <a:rPr lang="en-US" dirty="0"/>
              <a:t>disks and write the number below </a:t>
            </a:r>
            <a:r>
              <a:rPr lang="en-US" dirty="0" smtClean="0"/>
              <a:t>it.</a:t>
            </a:r>
          </a:p>
          <a:p>
            <a:pPr marL="457200" indent="-457200">
              <a:buFont typeface="Arial"/>
              <a:buChar char="•"/>
            </a:pPr>
            <a:r>
              <a:rPr lang="en-US" dirty="0" smtClean="0"/>
              <a:t>Say </a:t>
            </a:r>
            <a:r>
              <a:rPr lang="en-US" dirty="0"/>
              <a:t>the number in unit form</a:t>
            </a:r>
            <a:r>
              <a:rPr lang="en-US" dirty="0" smtClean="0"/>
              <a:t>.</a:t>
            </a:r>
          </a:p>
          <a:p>
            <a:pPr marL="457200" indent="-457200">
              <a:buFont typeface="Arial"/>
              <a:buChar char="•"/>
            </a:pPr>
            <a:r>
              <a:rPr lang="en-US" dirty="0" smtClean="0"/>
              <a:t>2 </a:t>
            </a:r>
            <a:r>
              <a:rPr lang="en-US" dirty="0"/>
              <a:t>hundreds 3 ones</a:t>
            </a:r>
          </a:p>
          <a:p>
            <a:pPr marL="457200" indent="-457200">
              <a:buFont typeface="Arial"/>
              <a:buChar char="•"/>
            </a:pPr>
            <a:r>
              <a:rPr lang="en-US" dirty="0" smtClean="0"/>
              <a:t>Say </a:t>
            </a:r>
            <a:r>
              <a:rPr lang="en-US" dirty="0"/>
              <a:t>the number in standard form</a:t>
            </a:r>
            <a:r>
              <a:rPr lang="en-US" dirty="0" smtClean="0"/>
              <a:t>.</a:t>
            </a:r>
          </a:p>
          <a:p>
            <a:pPr marL="457200" indent="-457200">
              <a:buFont typeface="Arial"/>
              <a:buChar char="•"/>
            </a:pPr>
            <a:r>
              <a:rPr lang="en-US" dirty="0" smtClean="0"/>
              <a:t>203</a:t>
            </a:r>
            <a:endParaRPr lang="en-US" dirty="0"/>
          </a:p>
        </p:txBody>
      </p:sp>
      <p:graphicFrame>
        <p:nvGraphicFramePr>
          <p:cNvPr id="5" name="Content Placeholder 4"/>
          <p:cNvGraphicFramePr>
            <a:graphicFrameLocks noGrp="1"/>
          </p:cNvGraphicFramePr>
          <p:nvPr>
            <p:ph sz="half" idx="2"/>
            <p:extLst>
              <p:ext uri="{D42A27DB-BD31-4B8C-83A1-F6EECF244321}">
                <p14:modId xmlns:p14="http://schemas.microsoft.com/office/powerpoint/2010/main" val="3718415974"/>
              </p:ext>
            </p:extLst>
          </p:nvPr>
        </p:nvGraphicFramePr>
        <p:xfrm>
          <a:off x="4285705" y="2765142"/>
          <a:ext cx="4321176" cy="2380685"/>
        </p:xfrm>
        <a:graphic>
          <a:graphicData uri="http://schemas.openxmlformats.org/drawingml/2006/table">
            <a:tbl>
              <a:tblPr firstRow="1" bandRow="1">
                <a:tableStyleId>{5C22544A-7EE6-4342-B048-85BDC9FD1C3A}</a:tableStyleId>
              </a:tblPr>
              <a:tblGrid>
                <a:gridCol w="1080294"/>
                <a:gridCol w="1080294"/>
                <a:gridCol w="1080294"/>
                <a:gridCol w="1080294"/>
              </a:tblGrid>
              <a:tr h="647807">
                <a:tc>
                  <a:txBody>
                    <a:bodyPr/>
                    <a:lstStyle/>
                    <a:p>
                      <a:endParaRPr lang="en-US" dirty="0"/>
                    </a:p>
                  </a:txBody>
                  <a:tcPr/>
                </a:tc>
                <a:tc>
                  <a:txBody>
                    <a:bodyPr/>
                    <a:lstStyle/>
                    <a:p>
                      <a:endParaRPr lang="en-US"/>
                    </a:p>
                  </a:txBody>
                  <a:tcPr/>
                </a:tc>
                <a:tc>
                  <a:txBody>
                    <a:bodyPr/>
                    <a:lstStyle/>
                    <a:p>
                      <a:endParaRPr lang="en-US"/>
                    </a:p>
                  </a:txBody>
                  <a:tcPr/>
                </a:tc>
                <a:tc>
                  <a:txBody>
                    <a:bodyPr/>
                    <a:lstStyle/>
                    <a:p>
                      <a:endParaRPr lang="en-US"/>
                    </a:p>
                  </a:txBody>
                  <a:tcPr/>
                </a:tc>
              </a:tr>
              <a:tr h="1732878">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dirty="0"/>
                    </a:p>
                  </a:txBody>
                  <a:tcPr/>
                </a:tc>
              </a:tr>
            </a:tbl>
          </a:graphicData>
        </a:graphic>
      </p:graphicFrame>
      <p:sp>
        <p:nvSpPr>
          <p:cNvPr id="4" name="Footer Placeholder 3"/>
          <p:cNvSpPr>
            <a:spLocks noGrp="1"/>
          </p:cNvSpPr>
          <p:nvPr>
            <p:ph type="ftr" sz="quarter" idx="11"/>
          </p:nvPr>
        </p:nvSpPr>
        <p:spPr>
          <a:xfrm>
            <a:off x="457200" y="6492875"/>
            <a:ext cx="4517378" cy="283845"/>
          </a:xfrm>
        </p:spPr>
        <p:txBody>
          <a:bodyPr/>
          <a:lstStyle/>
          <a:p>
            <a:r>
              <a:rPr lang="en-US" dirty="0" smtClean="0"/>
              <a:t>© Helen </a:t>
            </a:r>
            <a:r>
              <a:rPr lang="en-US" dirty="0" err="1" smtClean="0"/>
              <a:t>Steinhauser</a:t>
            </a:r>
            <a:r>
              <a:rPr lang="en-US" dirty="0" smtClean="0"/>
              <a:t>, jaquette@edtech4ALEKS.com, August 2015.  </a:t>
            </a:r>
            <a:endParaRPr lang="en-US" dirty="0"/>
          </a:p>
        </p:txBody>
      </p:sp>
    </p:spTree>
    <p:extLst>
      <p:ext uri="{BB962C8B-B14F-4D97-AF65-F5344CB8AC3E}">
        <p14:creationId xmlns:p14="http://schemas.microsoft.com/office/powerpoint/2010/main" val="3324843371"/>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 calcmode="lin" valueType="num">
                                      <p:cBhvr additive="base">
                                        <p:cTn id="2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5" end="5"/>
                                            </p:txEl>
                                          </p:spTgt>
                                        </p:tgtEl>
                                        <p:attrNameLst>
                                          <p:attrName>style.visibility</p:attrName>
                                        </p:attrNameLst>
                                      </p:cBhvr>
                                      <p:to>
                                        <p:strVal val="visible"/>
                                      </p:to>
                                    </p:set>
                                    <p:anim calcmode="lin" valueType="num">
                                      <p:cBhvr additive="base">
                                        <p:cTn id="31"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You do it together</a:t>
            </a:r>
            <a:endParaRPr lang="en-US" dirty="0"/>
          </a:p>
        </p:txBody>
      </p:sp>
      <p:sp>
        <p:nvSpPr>
          <p:cNvPr id="3" name="Content Placeholder 2"/>
          <p:cNvSpPr>
            <a:spLocks noGrp="1"/>
          </p:cNvSpPr>
          <p:nvPr>
            <p:ph sz="half" idx="1"/>
          </p:nvPr>
        </p:nvSpPr>
        <p:spPr>
          <a:xfrm>
            <a:off x="457199" y="1574800"/>
            <a:ext cx="3828505" cy="4525963"/>
          </a:xfrm>
        </p:spPr>
        <p:txBody>
          <a:bodyPr>
            <a:normAutofit/>
          </a:bodyPr>
          <a:lstStyle/>
          <a:p>
            <a:pPr marL="457200" indent="-457200">
              <a:buFont typeface="Arial"/>
              <a:buChar char="•"/>
            </a:pPr>
            <a:r>
              <a:rPr lang="en-US" dirty="0" smtClean="0"/>
              <a:t>Show 2 </a:t>
            </a:r>
            <a:r>
              <a:rPr lang="en-US" dirty="0"/>
              <a:t>thousands 3 hundreds</a:t>
            </a:r>
            <a:r>
              <a:rPr lang="en-US" dirty="0" smtClean="0"/>
              <a:t>, as </a:t>
            </a:r>
            <a:r>
              <a:rPr lang="en-US" dirty="0"/>
              <a:t>place value disks. </a:t>
            </a:r>
            <a:r>
              <a:rPr lang="en-US" dirty="0" smtClean="0"/>
              <a:t>Write </a:t>
            </a:r>
            <a:r>
              <a:rPr lang="en-US" dirty="0"/>
              <a:t>the number below it.</a:t>
            </a:r>
          </a:p>
          <a:p>
            <a:pPr marL="457200" indent="-457200">
              <a:buFont typeface="Arial"/>
              <a:buChar char="•"/>
            </a:pPr>
            <a:r>
              <a:rPr lang="en-US" dirty="0" smtClean="0"/>
              <a:t>Say </a:t>
            </a:r>
            <a:r>
              <a:rPr lang="en-US" dirty="0"/>
              <a:t>the number in standard form</a:t>
            </a:r>
            <a:r>
              <a:rPr lang="en-US" dirty="0" smtClean="0"/>
              <a:t>.</a:t>
            </a:r>
          </a:p>
          <a:p>
            <a:pPr marL="457200" indent="-457200">
              <a:buFont typeface="Arial"/>
              <a:buChar char="•"/>
            </a:pPr>
            <a:r>
              <a:rPr lang="en-US" dirty="0" smtClean="0"/>
              <a:t>2300</a:t>
            </a:r>
          </a:p>
          <a:p>
            <a:endParaRPr lang="en-US" dirty="0"/>
          </a:p>
        </p:txBody>
      </p:sp>
      <p:graphicFrame>
        <p:nvGraphicFramePr>
          <p:cNvPr id="5" name="Content Placeholder 4"/>
          <p:cNvGraphicFramePr>
            <a:graphicFrameLocks noGrp="1"/>
          </p:cNvGraphicFramePr>
          <p:nvPr>
            <p:ph sz="half" idx="2"/>
            <p:extLst>
              <p:ext uri="{D42A27DB-BD31-4B8C-83A1-F6EECF244321}">
                <p14:modId xmlns:p14="http://schemas.microsoft.com/office/powerpoint/2010/main" val="317854215"/>
              </p:ext>
            </p:extLst>
          </p:nvPr>
        </p:nvGraphicFramePr>
        <p:xfrm>
          <a:off x="4285705" y="2765142"/>
          <a:ext cx="4321176" cy="2380685"/>
        </p:xfrm>
        <a:graphic>
          <a:graphicData uri="http://schemas.openxmlformats.org/drawingml/2006/table">
            <a:tbl>
              <a:tblPr firstRow="1" bandRow="1">
                <a:tableStyleId>{5C22544A-7EE6-4342-B048-85BDC9FD1C3A}</a:tableStyleId>
              </a:tblPr>
              <a:tblGrid>
                <a:gridCol w="1080294"/>
                <a:gridCol w="1080294"/>
                <a:gridCol w="1080294"/>
                <a:gridCol w="1080294"/>
              </a:tblGrid>
              <a:tr h="647807">
                <a:tc>
                  <a:txBody>
                    <a:bodyPr/>
                    <a:lstStyle/>
                    <a:p>
                      <a:endParaRPr lang="en-US" dirty="0"/>
                    </a:p>
                  </a:txBody>
                  <a:tcPr/>
                </a:tc>
                <a:tc>
                  <a:txBody>
                    <a:bodyPr/>
                    <a:lstStyle/>
                    <a:p>
                      <a:endParaRPr lang="en-US"/>
                    </a:p>
                  </a:txBody>
                  <a:tcPr/>
                </a:tc>
                <a:tc>
                  <a:txBody>
                    <a:bodyPr/>
                    <a:lstStyle/>
                    <a:p>
                      <a:endParaRPr lang="en-US"/>
                    </a:p>
                  </a:txBody>
                  <a:tcPr/>
                </a:tc>
                <a:tc>
                  <a:txBody>
                    <a:bodyPr/>
                    <a:lstStyle/>
                    <a:p>
                      <a:endParaRPr lang="en-US"/>
                    </a:p>
                  </a:txBody>
                  <a:tcPr/>
                </a:tc>
              </a:tr>
              <a:tr h="1732878">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dirty="0"/>
                    </a:p>
                  </a:txBody>
                  <a:tcPr/>
                </a:tc>
              </a:tr>
            </a:tbl>
          </a:graphicData>
        </a:graphic>
      </p:graphicFrame>
      <p:sp>
        <p:nvSpPr>
          <p:cNvPr id="4" name="Footer Placeholder 3"/>
          <p:cNvSpPr>
            <a:spLocks noGrp="1"/>
          </p:cNvSpPr>
          <p:nvPr>
            <p:ph type="ftr" sz="quarter" idx="11"/>
          </p:nvPr>
        </p:nvSpPr>
        <p:spPr>
          <a:xfrm>
            <a:off x="457199" y="6492875"/>
            <a:ext cx="4547619" cy="283845"/>
          </a:xfrm>
        </p:spPr>
        <p:txBody>
          <a:bodyPr/>
          <a:lstStyle/>
          <a:p>
            <a:r>
              <a:rPr lang="en-US" dirty="0" smtClean="0"/>
              <a:t>© Helen </a:t>
            </a:r>
            <a:r>
              <a:rPr lang="en-US" dirty="0" err="1" smtClean="0"/>
              <a:t>Steinhauser</a:t>
            </a:r>
            <a:r>
              <a:rPr lang="en-US" dirty="0" smtClean="0"/>
              <a:t>, jaquette@edtech4ALEKS.com, August 2015.  </a:t>
            </a:r>
            <a:endParaRPr lang="en-US" dirty="0"/>
          </a:p>
        </p:txBody>
      </p:sp>
    </p:spTree>
    <p:extLst>
      <p:ext uri="{BB962C8B-B14F-4D97-AF65-F5344CB8AC3E}">
        <p14:creationId xmlns:p14="http://schemas.microsoft.com/office/powerpoint/2010/main" val="1252459890"/>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circle(in)">
                                      <p:cBhvr>
                                        <p:cTn id="7" dur="20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circle(in)">
                                      <p:cBhvr>
                                        <p:cTn id="12" dur="2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1" Type="http://schemas.openxmlformats.org/officeDocument/2006/relationships/image" Target="../media/image2.jpeg"/></Relationships>
</file>

<file path=ppt/theme/theme1.xml><?xml version="1.0" encoding="utf-8"?>
<a:theme xmlns:a="http://schemas.openxmlformats.org/drawingml/2006/main" name="Grid">
  <a:themeElements>
    <a:clrScheme name="Grid">
      <a:dk1>
        <a:sysClr val="windowText" lastClr="000000"/>
      </a:dk1>
      <a:lt1>
        <a:sysClr val="window" lastClr="FFFFFF"/>
      </a:lt1>
      <a:dk2>
        <a:srgbClr val="534949"/>
      </a:dk2>
      <a:lt2>
        <a:srgbClr val="CCD1B9"/>
      </a:lt2>
      <a:accent1>
        <a:srgbClr val="C66951"/>
      </a:accent1>
      <a:accent2>
        <a:srgbClr val="BF974D"/>
      </a:accent2>
      <a:accent3>
        <a:srgbClr val="928B70"/>
      </a:accent3>
      <a:accent4>
        <a:srgbClr val="87706B"/>
      </a:accent4>
      <a:accent5>
        <a:srgbClr val="94734E"/>
      </a:accent5>
      <a:accent6>
        <a:srgbClr val="6F777D"/>
      </a:accent6>
      <a:hlink>
        <a:srgbClr val="CC9900"/>
      </a:hlink>
      <a:folHlink>
        <a:srgbClr val="C0C0C0"/>
      </a:folHlink>
    </a:clrScheme>
    <a:fontScheme name="Grid">
      <a:majorFont>
        <a:latin typeface="Franklin Gothic Medium"/>
        <a:ea typeface=""/>
        <a:cs typeface=""/>
        <a:font script="Jpan" typeface="HG創英角ｺﾞｼｯｸUB"/>
        <a:font script="Hang" typeface="HY견고딕"/>
        <a:font script="Hans" typeface="微软雅黑"/>
        <a:font script="Hant" typeface="微軟正黑體"/>
        <a:font script="Arab" typeface="Arial Bold"/>
        <a:font script="Hebr" typeface="Arial Bold"/>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Bold"/>
        <a:font script="Uigh" typeface="Microsoft Uighur"/>
        <a:font script="Geor" typeface="Sylfaen"/>
      </a:majorFont>
      <a:minorFont>
        <a:latin typeface="Franklin Gothic Medium"/>
        <a:ea typeface=""/>
        <a:cs typeface=""/>
        <a:font script="Jpan" typeface="HG創英角ｺﾞｼｯｸUB"/>
        <a:font script="Hang" typeface="HY견고딕"/>
        <a:font script="Hans" typeface="微软雅黑"/>
        <a:font script="Hant" typeface="微軟正黑體"/>
        <a:font script="Arab" typeface="Arial Bold"/>
        <a:font script="Hebr" typeface="Arial Bold"/>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Bold"/>
        <a:font script="Uigh" typeface="Microsoft Uighur"/>
        <a:font script="Geor" typeface="Sylfaen"/>
      </a:minorFont>
    </a:fontScheme>
    <a:fmtScheme name="Grid">
      <a:fillStyleLst>
        <a:solidFill>
          <a:schemeClr val="phClr"/>
        </a:solidFill>
        <a:solidFill>
          <a:schemeClr val="phClr">
            <a:tint val="50000"/>
          </a:schemeClr>
        </a:solidFill>
        <a:gradFill rotWithShape="1">
          <a:gsLst>
            <a:gs pos="0">
              <a:schemeClr val="phClr"/>
            </a:gs>
            <a:gs pos="90000">
              <a:schemeClr val="phClr">
                <a:shade val="100000"/>
              </a:schemeClr>
            </a:gs>
            <a:gs pos="100000">
              <a:schemeClr val="phClr">
                <a:shade val="85000"/>
              </a:schemeClr>
            </a:gs>
          </a:gsLst>
          <a:path path="circle">
            <a:fillToRect l="100000" t="100000" r="100000" b="100000"/>
          </a:path>
        </a:gra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effectStyle>
        <a:effectStyle>
          <a:effectLst>
            <a:outerShdw blurRad="31750" dist="25400" dir="5400000" rotWithShape="0">
              <a:srgbClr val="000000">
                <a:alpha val="50000"/>
              </a:srgbClr>
            </a:outerShdw>
          </a:effectLst>
        </a:effectStyle>
        <a:effectStyle>
          <a:effectLst>
            <a:outerShdw blurRad="38100" dist="25400" dir="5400000" rotWithShape="0">
              <a:srgbClr val="000000">
                <a:alpha val="45000"/>
              </a:srgbClr>
            </a:outerShdw>
          </a:effectLst>
          <a:scene3d>
            <a:camera prst="orthographicFront">
              <a:rot lat="0" lon="0" rev="0"/>
            </a:camera>
            <a:lightRig rig="brightRoom" dir="t"/>
          </a:scene3d>
          <a:sp3d extrusionH="12700" contourW="25400" prstMaterial="flat">
            <a:bevelT w="63500" h="152400" prst="angle"/>
            <a:contourClr>
              <a:schemeClr val="phClr">
                <a:shade val="30000"/>
              </a:schemeClr>
            </a:contourClr>
          </a:sp3d>
        </a:effectStyle>
      </a:effectStyleLst>
      <a:bgFillStyleLst>
        <a:solidFill>
          <a:schemeClr val="phClr"/>
        </a:solidFill>
        <a:solidFill>
          <a:schemeClr val="phClr">
            <a:tint val="90000"/>
            <a:shade val="93000"/>
            <a:satMod val="150000"/>
          </a:schemeClr>
        </a:solidFill>
        <a:blipFill rotWithShape="1">
          <a:blip xmlns:r="http://schemas.openxmlformats.org/officeDocument/2006/relationships" r:embed="rId1">
            <a:duotone>
              <a:schemeClr val="phClr">
                <a:tint val="95000"/>
              </a:schemeClr>
              <a:schemeClr val="phClr">
                <a:shade val="93000"/>
                <a:satMod val="11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Essential">
  <a:themeElements>
    <a:clrScheme name="Essential">
      <a:dk1>
        <a:srgbClr val="000000"/>
      </a:dk1>
      <a:lt1>
        <a:srgbClr val="FFFFFF"/>
      </a:lt1>
      <a:dk2>
        <a:srgbClr val="D1282E"/>
      </a:dk2>
      <a:lt2>
        <a:srgbClr val="C8C8B1"/>
      </a:lt2>
      <a:accent1>
        <a:srgbClr val="7A7A7A"/>
      </a:accent1>
      <a:accent2>
        <a:srgbClr val="F5C201"/>
      </a:accent2>
      <a:accent3>
        <a:srgbClr val="526DB0"/>
      </a:accent3>
      <a:accent4>
        <a:srgbClr val="989AAC"/>
      </a:accent4>
      <a:accent5>
        <a:srgbClr val="DC5924"/>
      </a:accent5>
      <a:accent6>
        <a:srgbClr val="B4B392"/>
      </a:accent6>
      <a:hlink>
        <a:srgbClr val="CC9900"/>
      </a:hlink>
      <a:folHlink>
        <a:srgbClr val="969696"/>
      </a:folHlink>
    </a:clrScheme>
    <a:fontScheme name="Essential">
      <a:majorFont>
        <a:latin typeface="Arial Black"/>
        <a:ea typeface=""/>
        <a:cs typeface=""/>
        <a:font script="Jpan" typeface="ＭＳ Ｐゴシック"/>
        <a:font script="Hang" typeface="HY견고딕"/>
        <a:font script="Hans" typeface="微软雅黑"/>
        <a:font script="Hant" typeface="微軟正黑體"/>
        <a:font script="Arab" typeface="Tahoma"/>
        <a:font script="Hebr" typeface="Tahoma"/>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돋움"/>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Essential">
      <a:fillStyleLst>
        <a:solidFill>
          <a:schemeClr val="phClr"/>
        </a:solidFill>
        <a:gradFill rotWithShape="1">
          <a:gsLst>
            <a:gs pos="0">
              <a:schemeClr val="phClr">
                <a:tint val="60000"/>
                <a:satMod val="250000"/>
              </a:schemeClr>
            </a:gs>
            <a:gs pos="35000">
              <a:schemeClr val="phClr">
                <a:tint val="47000"/>
                <a:satMod val="275000"/>
              </a:schemeClr>
            </a:gs>
            <a:gs pos="100000">
              <a:schemeClr val="phClr">
                <a:tint val="25000"/>
                <a:satMod val="300000"/>
              </a:schemeClr>
            </a:gs>
          </a:gsLst>
          <a:lin ang="16200000" scaled="1"/>
        </a:gradFill>
        <a:solidFill>
          <a:schemeClr val="phClr">
            <a:satMod val="110000"/>
          </a:schemeClr>
        </a:solidFill>
      </a:fillStyleLst>
      <a:lnStyleLst>
        <a:ln w="12700" cap="flat" cmpd="sng" algn="ctr">
          <a:solidFill>
            <a:schemeClr val="phClr">
              <a:shade val="95000"/>
              <a:satMod val="105000"/>
            </a:schemeClr>
          </a:solidFill>
          <a:prstDash val="solid"/>
        </a:ln>
        <a:ln w="28575" cap="flat" cmpd="sng" algn="ctr">
          <a:solidFill>
            <a:schemeClr val="phClr"/>
          </a:solidFill>
          <a:prstDash val="solid"/>
        </a:ln>
        <a:ln w="41275" cap="flat" cmpd="sng" algn="ctr">
          <a:solidFill>
            <a:schemeClr val="phClr"/>
          </a:solidFill>
          <a:prstDash val="solid"/>
        </a:ln>
      </a:lnStyleLst>
      <a:effectStyleLst>
        <a:effectStyle>
          <a:effectLst/>
        </a:effectStyle>
        <a:effectStyle>
          <a:effectLst>
            <a:outerShdw blurRad="39999" dist="23000" algn="bl" rotWithShape="0">
              <a:srgbClr val="000000">
                <a:alpha val="40000"/>
              </a:srgbClr>
            </a:outerShdw>
          </a:effectLst>
        </a:effectStyle>
        <a:effectStyle>
          <a:effectLst>
            <a:outerShdw blurRad="38100" dist="19050" algn="bl" rotWithShape="0">
              <a:srgbClr val="000000">
                <a:alpha val="60000"/>
              </a:srgbClr>
            </a:outerShdw>
          </a:effectLst>
          <a:scene3d>
            <a:camera prst="orthographicFront">
              <a:rot lat="0" lon="0" rev="0"/>
            </a:camera>
            <a:lightRig rig="balanced" dir="l"/>
          </a:scene3d>
          <a:sp3d prstMaterial="plastic">
            <a:bevelT w="38100" h="31750"/>
          </a:sp3d>
        </a:effectStyle>
      </a:effectStyleLst>
      <a:bgFillStyleLst>
        <a:solidFill>
          <a:schemeClr val="phClr"/>
        </a:solidFill>
        <a:blipFill rotWithShape="1">
          <a:blip xmlns:r="http://schemas.openxmlformats.org/officeDocument/2006/relationships" r:embed="rId1">
            <a:duotone>
              <a:schemeClr val="phClr">
                <a:tint val="96000"/>
              </a:schemeClr>
              <a:schemeClr val="phClr">
                <a:shade val="94000"/>
              </a:schemeClr>
            </a:duotone>
          </a:blip>
          <a:tile tx="0" ty="0" sx="100000" sy="100000" flip="none" algn="tl"/>
        </a:blipFill>
        <a:gradFill rotWithShape="1">
          <a:gsLst>
            <a:gs pos="0">
              <a:schemeClr val="phClr">
                <a:tint val="84000"/>
                <a:satMod val="110000"/>
              </a:schemeClr>
            </a:gs>
            <a:gs pos="44000">
              <a:schemeClr val="phClr">
                <a:tint val="93000"/>
                <a:satMod val="115000"/>
              </a:schemeClr>
            </a:gs>
            <a:gs pos="100000">
              <a:schemeClr val="phClr">
                <a:tint val="100000"/>
                <a:shade val="59000"/>
                <a:satMod val="120000"/>
              </a:schemeClr>
            </a:gs>
          </a:gsLst>
          <a:path path="circle">
            <a:fillToRect l="40000" t="60000" r="60000" b="4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Grid.thmx</Template>
  <TotalTime>136</TotalTime>
  <Words>1524</Words>
  <Application>Microsoft Macintosh PowerPoint</Application>
  <PresentationFormat>On-screen Show (4:3)</PresentationFormat>
  <Paragraphs>190</Paragraphs>
  <Slides>29</Slides>
  <Notes>0</Notes>
  <HiddenSlides>0</HiddenSlides>
  <MMClips>0</MMClips>
  <ScaleCrop>false</ScaleCrop>
  <HeadingPairs>
    <vt:vector size="4" baseType="variant">
      <vt:variant>
        <vt:lpstr>Theme</vt:lpstr>
      </vt:variant>
      <vt:variant>
        <vt:i4>2</vt:i4>
      </vt:variant>
      <vt:variant>
        <vt:lpstr>Slide Titles</vt:lpstr>
      </vt:variant>
      <vt:variant>
        <vt:i4>29</vt:i4>
      </vt:variant>
    </vt:vector>
  </HeadingPairs>
  <TitlesOfParts>
    <vt:vector size="31" baseType="lpstr">
      <vt:lpstr>Grid</vt:lpstr>
      <vt:lpstr>Essential</vt:lpstr>
      <vt:lpstr>Multiplication EQuations</vt:lpstr>
      <vt:lpstr>Do now</vt:lpstr>
      <vt:lpstr>Objective/Purpose</vt:lpstr>
      <vt:lpstr>PowerPoint Presentation</vt:lpstr>
      <vt:lpstr>Copy this onto your white board</vt:lpstr>
      <vt:lpstr>I do </vt:lpstr>
      <vt:lpstr>We do </vt:lpstr>
      <vt:lpstr>We do </vt:lpstr>
      <vt:lpstr>You do it together</vt:lpstr>
      <vt:lpstr>You do it together</vt:lpstr>
      <vt:lpstr>You do it alone</vt:lpstr>
      <vt:lpstr>Application Problem</vt:lpstr>
      <vt:lpstr> </vt:lpstr>
      <vt:lpstr>PowerPoint Presentation</vt:lpstr>
      <vt:lpstr> </vt:lpstr>
      <vt:lpstr>PowerPoint Presentation</vt:lpstr>
      <vt:lpstr> </vt:lpstr>
      <vt:lpstr>PowerPoint Presentation</vt:lpstr>
      <vt:lpstr>We do</vt:lpstr>
      <vt:lpstr>PowerPoint Presentation</vt:lpstr>
      <vt:lpstr>You do it together</vt:lpstr>
      <vt:lpstr>PowerPoint Presentation</vt:lpstr>
      <vt:lpstr>You do it alone</vt:lpstr>
      <vt:lpstr>PowerPoint Presentation</vt:lpstr>
      <vt:lpstr>Turn and talk</vt:lpstr>
      <vt:lpstr>Independent Practice</vt:lpstr>
      <vt:lpstr>Discussion</vt:lpstr>
      <vt:lpstr>Discussion</vt:lpstr>
      <vt:lpstr>Exit Ticket</vt:lpstr>
    </vt:vector>
  </TitlesOfParts>
  <Company>University of Wisconsin-Milwaukee</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Helen Steinhauser</dc:creator>
  <cp:lastModifiedBy>Susette Jaquette</cp:lastModifiedBy>
  <cp:revision>39</cp:revision>
  <dcterms:created xsi:type="dcterms:W3CDTF">2015-08-06T20:29:38Z</dcterms:created>
  <dcterms:modified xsi:type="dcterms:W3CDTF">2015-09-06T12:58:13Z</dcterms:modified>
</cp:coreProperties>
</file>