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5" r:id="rId3"/>
    <p:sldId id="257" r:id="rId4"/>
    <p:sldId id="268" r:id="rId5"/>
    <p:sldId id="258" r:id="rId6"/>
    <p:sldId id="259" r:id="rId7"/>
    <p:sldId id="272" r:id="rId8"/>
    <p:sldId id="260" r:id="rId9"/>
    <p:sldId id="261" r:id="rId10"/>
    <p:sldId id="262" r:id="rId11"/>
    <p:sldId id="273" r:id="rId12"/>
    <p:sldId id="263" r:id="rId13"/>
    <p:sldId id="264" r:id="rId14"/>
    <p:sldId id="266" r:id="rId15"/>
    <p:sldId id="265" r:id="rId16"/>
    <p:sldId id="274" r:id="rId17"/>
    <p:sldId id="26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45"/>
    <p:restoredTop sz="94604"/>
  </p:normalViewPr>
  <p:slideViewPr>
    <p:cSldViewPr snapToGrid="0" snapToObjects="1">
      <p:cViewPr varScale="1">
        <p:scale>
          <a:sx n="54" d="100"/>
          <a:sy n="54" d="100"/>
        </p:scale>
        <p:origin x="208" y="10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CD9E6-A7CE-D940-8EE9-4884433521AD}" type="datetimeFigureOut">
              <a:rPr lang="en-US" smtClean="0"/>
              <a:t>8/22/16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31AE3-3901-AC40-B639-EAD9488D0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71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CD9E6-A7CE-D940-8EE9-4884433521AD}" type="datetimeFigureOut">
              <a:rPr lang="en-US" smtClean="0"/>
              <a:t>8/22/16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31AE3-3901-AC40-B639-EAD9488D0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722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CD9E6-A7CE-D940-8EE9-4884433521AD}" type="datetimeFigureOut">
              <a:rPr lang="en-US" smtClean="0"/>
              <a:t>8/22/16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31AE3-3901-AC40-B639-EAD9488D0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21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CD9E6-A7CE-D940-8EE9-4884433521AD}" type="datetimeFigureOut">
              <a:rPr lang="en-US" smtClean="0"/>
              <a:t>8/22/16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31AE3-3901-AC40-B639-EAD9488D0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464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CD9E6-A7CE-D940-8EE9-4884433521AD}" type="datetimeFigureOut">
              <a:rPr lang="en-US" smtClean="0"/>
              <a:t>8/22/16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31AE3-3901-AC40-B639-EAD9488D0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126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CD9E6-A7CE-D940-8EE9-4884433521AD}" type="datetimeFigureOut">
              <a:rPr lang="en-US" smtClean="0"/>
              <a:t>8/22/16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31AE3-3901-AC40-B639-EAD9488D0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936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CD9E6-A7CE-D940-8EE9-4884433521AD}" type="datetimeFigureOut">
              <a:rPr lang="en-US" smtClean="0"/>
              <a:t>8/22/16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31AE3-3901-AC40-B639-EAD9488D0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662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CD9E6-A7CE-D940-8EE9-4884433521AD}" type="datetimeFigureOut">
              <a:rPr lang="en-US" smtClean="0"/>
              <a:t>8/22/16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31AE3-3901-AC40-B639-EAD9488D0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894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CD9E6-A7CE-D940-8EE9-4884433521AD}" type="datetimeFigureOut">
              <a:rPr lang="en-US" smtClean="0"/>
              <a:t>8/22/16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31AE3-3901-AC40-B639-EAD9488D0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745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CD9E6-A7CE-D940-8EE9-4884433521AD}" type="datetimeFigureOut">
              <a:rPr lang="en-US" smtClean="0"/>
              <a:t>8/22/16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31AE3-3901-AC40-B639-EAD9488D0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854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CD9E6-A7CE-D940-8EE9-4884433521AD}" type="datetimeFigureOut">
              <a:rPr lang="en-US" smtClean="0"/>
              <a:t>8/22/16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31AE3-3901-AC40-B639-EAD9488D0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048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CD9E6-A7CE-D940-8EE9-4884433521AD}" type="datetimeFigureOut">
              <a:rPr lang="en-US" smtClean="0"/>
              <a:t>8/22/16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31AE3-3901-AC40-B639-EAD9488D0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405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1495" y="1443790"/>
            <a:ext cx="9232231" cy="3368842"/>
          </a:xfrm>
        </p:spPr>
        <p:txBody>
          <a:bodyPr>
            <a:normAutofit/>
          </a:bodyPr>
          <a:lstStyle/>
          <a:p>
            <a:r>
              <a:rPr lang="en-US" sz="7200" dirty="0" smtClean="0"/>
              <a:t>Hocus Focus!!</a:t>
            </a:r>
            <a:br>
              <a:rPr lang="en-US" sz="7200" dirty="0" smtClean="0"/>
            </a:br>
            <a:r>
              <a:rPr lang="en-US" sz="7200" dirty="0" smtClean="0"/>
              <a:t>Learning to Focus is Fun!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67371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52079" y="2773180"/>
            <a:ext cx="143180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/>
              <a:t>73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5835681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 advClick="0" advTm="3000">
        <p:cut/>
      </p:transition>
    </mc:Choice>
    <mc:Fallback>
      <p:transition advClick="0" advTm="300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0143" y="1454834"/>
            <a:ext cx="83258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Write down the numbers on your paper.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33928" y="4227226"/>
            <a:ext cx="745011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Check your answers. 638,182,73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548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52079" y="2773180"/>
            <a:ext cx="143180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/>
              <a:t>20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5588888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 advClick="0" advTm="3000">
        <p:cut/>
      </p:transition>
    </mc:Choice>
    <mc:Fallback>
      <p:transition advClick="0" advTm="300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52079" y="2773180"/>
            <a:ext cx="20553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/>
              <a:t>815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0471663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 advClick="0" advTm="3000">
        <p:cut/>
      </p:transition>
    </mc:Choice>
    <mc:Fallback>
      <p:transition advClick="0" advTm="300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52079" y="2773180"/>
            <a:ext cx="20553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/>
              <a:t>106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492399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 advClick="0" advTm="3000">
        <p:cut/>
      </p:transition>
    </mc:Choice>
    <mc:Fallback>
      <p:transition advClick="0" advTm="300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52079" y="2773180"/>
            <a:ext cx="20553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/>
              <a:t>882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972462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 advClick="0" advTm="3000">
        <p:cut/>
      </p:transition>
    </mc:Choice>
    <mc:Fallback>
      <p:transition advClick="0" advTm="300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33928" y="1021697"/>
            <a:ext cx="83258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Write down the numbers on your paper.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33928" y="3794089"/>
            <a:ext cx="745011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Check your answers. 20, 815,106,882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728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68839" y="1484027"/>
            <a:ext cx="836451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/>
              <a:t>Share strategies you used to remember the numbers.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7701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4084" y="1443790"/>
            <a:ext cx="10635916" cy="2310064"/>
          </a:xfrm>
        </p:spPr>
        <p:txBody>
          <a:bodyPr>
            <a:normAutofit/>
          </a:bodyPr>
          <a:lstStyle/>
          <a:p>
            <a:r>
              <a:rPr lang="en-US" sz="7200" dirty="0" smtClean="0"/>
              <a:t>Focus and concentrate on remembering </a:t>
            </a:r>
            <a:r>
              <a:rPr lang="en-US" sz="7200" smtClean="0"/>
              <a:t>the numbers.</a:t>
            </a:r>
            <a:endParaRPr lang="en-US" sz="72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94084" y="3753854"/>
            <a:ext cx="10635916" cy="23100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dirty="0" smtClean="0"/>
              <a:t>Write them down in order.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620360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52079" y="2773180"/>
            <a:ext cx="20553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/>
              <a:t>394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422675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 advClick="0" advTm="3000">
        <p:cut/>
      </p:transition>
    </mc:Choice>
    <mc:Fallback>
      <p:transition advClick="0" advTm="300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21106" y="997634"/>
            <a:ext cx="931480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Write down the number on your paper.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21106" y="3577520"/>
            <a:ext cx="745011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Check your answer. 394</a:t>
            </a:r>
          </a:p>
          <a:p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34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52079" y="2773180"/>
            <a:ext cx="20553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/>
              <a:t>102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836368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 advClick="0" advTm="3000">
        <p:cut/>
      </p:transition>
    </mc:Choice>
    <mc:Fallback>
      <p:transition advClick="0" advTm="300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52079" y="2773180"/>
            <a:ext cx="143180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/>
              <a:t>94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0428747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 advClick="0" advTm="3000">
        <p:cut/>
      </p:transition>
    </mc:Choice>
    <mc:Fallback>
      <p:transition advClick="0" advTm="300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0143" y="1454834"/>
            <a:ext cx="83258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Write down the numbers on your paper.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33928" y="4227226"/>
            <a:ext cx="745011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Check your answers. 102, 94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005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52079" y="2773180"/>
            <a:ext cx="20553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/>
              <a:t>638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344999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 advClick="0" advTm="3000">
        <p:cut/>
      </p:transition>
    </mc:Choice>
    <mc:Fallback>
      <p:transition advClick="0" advTm="300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52079" y="2773180"/>
            <a:ext cx="20553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/>
              <a:t>182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4824870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 advClick="0" advTm="3000">
        <p:cut/>
      </p:transition>
    </mc:Choice>
    <mc:Fallback>
      <p:transition advClick="0" advTm="300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96</Words>
  <Application>Microsoft Macintosh PowerPoint</Application>
  <PresentationFormat>Widescreen</PresentationFormat>
  <Paragraphs>23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Calibri</vt:lpstr>
      <vt:lpstr>Calibri Light</vt:lpstr>
      <vt:lpstr>Arial</vt:lpstr>
      <vt:lpstr>Office Theme</vt:lpstr>
      <vt:lpstr>Hocus Focus!! Learning to Focus is Fun!</vt:lpstr>
      <vt:lpstr>Focus and concentrate on remembering the numbers.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 – 8 Math Teacher PD</dc:title>
  <dc:creator>Susette Jaquette</dc:creator>
  <cp:lastModifiedBy>Susette Jaquette</cp:lastModifiedBy>
  <cp:revision>25</cp:revision>
  <dcterms:created xsi:type="dcterms:W3CDTF">2016-08-22T16:29:18Z</dcterms:created>
  <dcterms:modified xsi:type="dcterms:W3CDTF">2016-08-22T17:23:16Z</dcterms:modified>
</cp:coreProperties>
</file>